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257" r:id="rId3"/>
    <p:sldId id="343" r:id="rId4"/>
    <p:sldId id="345" r:id="rId5"/>
    <p:sldId id="339" r:id="rId6"/>
    <p:sldId id="341" r:id="rId7"/>
    <p:sldId id="258" r:id="rId8"/>
    <p:sldId id="338" r:id="rId9"/>
    <p:sldId id="342" r:id="rId10"/>
    <p:sldId id="260" r:id="rId11"/>
    <p:sldId id="340" r:id="rId12"/>
    <p:sldId id="346" r:id="rId13"/>
    <p:sldId id="317" r:id="rId14"/>
    <p:sldId id="337" r:id="rId15"/>
    <p:sldId id="351" r:id="rId16"/>
    <p:sldId id="350" r:id="rId17"/>
    <p:sldId id="336" r:id="rId18"/>
    <p:sldId id="344" r:id="rId19"/>
    <p:sldId id="348" r:id="rId20"/>
    <p:sldId id="347" r:id="rId21"/>
    <p:sldId id="372" r:id="rId22"/>
    <p:sldId id="361" r:id="rId23"/>
    <p:sldId id="362" r:id="rId24"/>
    <p:sldId id="266" r:id="rId25"/>
    <p:sldId id="360" r:id="rId26"/>
    <p:sldId id="353" r:id="rId27"/>
    <p:sldId id="354" r:id="rId28"/>
    <p:sldId id="367" r:id="rId29"/>
    <p:sldId id="355" r:id="rId30"/>
    <p:sldId id="358" r:id="rId31"/>
    <p:sldId id="364" r:id="rId32"/>
    <p:sldId id="365" r:id="rId33"/>
    <p:sldId id="352" r:id="rId34"/>
    <p:sldId id="334" r:id="rId35"/>
    <p:sldId id="333" r:id="rId36"/>
    <p:sldId id="366" r:id="rId37"/>
    <p:sldId id="329" r:id="rId38"/>
    <p:sldId id="335" r:id="rId39"/>
    <p:sldId id="370" r:id="rId40"/>
    <p:sldId id="369" r:id="rId41"/>
    <p:sldId id="368" r:id="rId42"/>
    <p:sldId id="371" r:id="rId43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85F309-C982-40C6-A477-42DB57AEBDF1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55810C5-4B8C-4B6C-B257-DCDAC43517D3}">
      <dgm:prSet custT="1"/>
      <dgm:spPr/>
      <dgm:t>
        <a:bodyPr/>
        <a:lstStyle/>
        <a:p>
          <a:r>
            <a:rPr lang="en-US" sz="2400"/>
            <a:t>Practise</a:t>
          </a:r>
        </a:p>
      </dgm:t>
    </dgm:pt>
    <dgm:pt modelId="{0E0812A2-E987-4F70-8488-5DD528D76073}" type="parTrans" cxnId="{C12E018B-3EEC-4A3B-AE48-02B09C937E0C}">
      <dgm:prSet/>
      <dgm:spPr/>
      <dgm:t>
        <a:bodyPr/>
        <a:lstStyle/>
        <a:p>
          <a:endParaRPr lang="en-US" sz="2000"/>
        </a:p>
      </dgm:t>
    </dgm:pt>
    <dgm:pt modelId="{2D0FC29E-9436-4BCD-98C6-130699D7EE1A}" type="sibTrans" cxnId="{C12E018B-3EEC-4A3B-AE48-02B09C937E0C}">
      <dgm:prSet/>
      <dgm:spPr/>
      <dgm:t>
        <a:bodyPr/>
        <a:lstStyle/>
        <a:p>
          <a:endParaRPr lang="en-US" sz="2000"/>
        </a:p>
      </dgm:t>
    </dgm:pt>
    <dgm:pt modelId="{2025FA20-3538-4C0A-A0D4-406897080014}">
      <dgm:prSet custT="1"/>
      <dgm:spPr/>
      <dgm:t>
        <a:bodyPr/>
        <a:lstStyle/>
        <a:p>
          <a:r>
            <a:rPr lang="en-US" sz="1800"/>
            <a:t>Practise identifying backchannels and explaining what role they play in turn-taking</a:t>
          </a:r>
        </a:p>
      </dgm:t>
    </dgm:pt>
    <dgm:pt modelId="{A708D52C-F494-4E4F-8A86-5E008AA093FA}" type="parTrans" cxnId="{AD51D0C2-F485-4D6A-AE4B-AE693BC099F0}">
      <dgm:prSet/>
      <dgm:spPr/>
      <dgm:t>
        <a:bodyPr/>
        <a:lstStyle/>
        <a:p>
          <a:endParaRPr lang="en-US" sz="2000"/>
        </a:p>
      </dgm:t>
    </dgm:pt>
    <dgm:pt modelId="{DE1D82E6-E72A-4E5D-A5BB-2A06BE8DBB51}" type="sibTrans" cxnId="{AD51D0C2-F485-4D6A-AE4B-AE693BC099F0}">
      <dgm:prSet/>
      <dgm:spPr/>
      <dgm:t>
        <a:bodyPr/>
        <a:lstStyle/>
        <a:p>
          <a:endParaRPr lang="en-US" sz="2000"/>
        </a:p>
      </dgm:t>
    </dgm:pt>
    <dgm:pt modelId="{C2C1FAE8-9E01-4C5E-9E96-6D9840DA5957}">
      <dgm:prSet custT="1"/>
      <dgm:spPr/>
      <dgm:t>
        <a:bodyPr/>
        <a:lstStyle/>
        <a:p>
          <a:r>
            <a:rPr lang="en-US" sz="2400"/>
            <a:t>Identify</a:t>
          </a:r>
        </a:p>
      </dgm:t>
    </dgm:pt>
    <dgm:pt modelId="{DA077D53-67AA-488D-8324-E9C039ECFD7B}" type="parTrans" cxnId="{5DF0952E-F05E-410C-86CF-172CDF9A8696}">
      <dgm:prSet/>
      <dgm:spPr/>
      <dgm:t>
        <a:bodyPr/>
        <a:lstStyle/>
        <a:p>
          <a:endParaRPr lang="en-US" sz="2000"/>
        </a:p>
      </dgm:t>
    </dgm:pt>
    <dgm:pt modelId="{60EFFF1A-06EF-4211-853A-5D63F1060D65}" type="sibTrans" cxnId="{5DF0952E-F05E-410C-86CF-172CDF9A8696}">
      <dgm:prSet/>
      <dgm:spPr/>
      <dgm:t>
        <a:bodyPr/>
        <a:lstStyle/>
        <a:p>
          <a:endParaRPr lang="en-US" sz="2000"/>
        </a:p>
      </dgm:t>
    </dgm:pt>
    <dgm:pt modelId="{F28F6087-56C1-43E1-AB16-B2B98674A442}">
      <dgm:prSet custT="1"/>
      <dgm:spPr/>
      <dgm:t>
        <a:bodyPr/>
        <a:lstStyle/>
        <a:p>
          <a:r>
            <a:rPr lang="en-US" sz="1800" dirty="0"/>
            <a:t>Identify turn constructional units and their role in turn-taking</a:t>
          </a:r>
        </a:p>
      </dgm:t>
    </dgm:pt>
    <dgm:pt modelId="{14249432-B66F-4029-A39F-67C68D2D20A7}" type="parTrans" cxnId="{FB208FC0-F890-438F-AA91-041CF4B1CD8A}">
      <dgm:prSet/>
      <dgm:spPr/>
      <dgm:t>
        <a:bodyPr/>
        <a:lstStyle/>
        <a:p>
          <a:endParaRPr lang="en-US" sz="2000"/>
        </a:p>
      </dgm:t>
    </dgm:pt>
    <dgm:pt modelId="{F23D2C1F-1921-4061-8C72-1BAAABDCA491}" type="sibTrans" cxnId="{FB208FC0-F890-438F-AA91-041CF4B1CD8A}">
      <dgm:prSet/>
      <dgm:spPr/>
      <dgm:t>
        <a:bodyPr/>
        <a:lstStyle/>
        <a:p>
          <a:endParaRPr lang="en-US" sz="2000"/>
        </a:p>
      </dgm:t>
    </dgm:pt>
    <dgm:pt modelId="{D6057A8C-A6E5-4656-B972-49106F02D8F0}">
      <dgm:prSet custT="1"/>
      <dgm:spPr/>
      <dgm:t>
        <a:bodyPr/>
        <a:lstStyle/>
        <a:p>
          <a:r>
            <a:rPr lang="en-US" sz="2000" dirty="0"/>
            <a:t>Distinguish</a:t>
          </a:r>
        </a:p>
      </dgm:t>
    </dgm:pt>
    <dgm:pt modelId="{BA5C540F-BBE2-4738-8581-B1A246184407}" type="parTrans" cxnId="{A332D677-DAF1-4D67-8D16-D4B2550625F2}">
      <dgm:prSet/>
      <dgm:spPr/>
      <dgm:t>
        <a:bodyPr/>
        <a:lstStyle/>
        <a:p>
          <a:endParaRPr lang="en-US" sz="2000"/>
        </a:p>
      </dgm:t>
    </dgm:pt>
    <dgm:pt modelId="{83E053E5-6CEA-4635-B2F4-8DE8B1251178}" type="sibTrans" cxnId="{A332D677-DAF1-4D67-8D16-D4B2550625F2}">
      <dgm:prSet/>
      <dgm:spPr/>
      <dgm:t>
        <a:bodyPr/>
        <a:lstStyle/>
        <a:p>
          <a:endParaRPr lang="en-US" sz="2000"/>
        </a:p>
      </dgm:t>
    </dgm:pt>
    <dgm:pt modelId="{F6B5F246-AE76-468C-8AEB-D8317C5E1EAD}">
      <dgm:prSet custT="1"/>
      <dgm:spPr/>
      <dgm:t>
        <a:bodyPr/>
        <a:lstStyle/>
        <a:p>
          <a:r>
            <a:rPr lang="en-US" sz="1800"/>
            <a:t>Distinguish between self-selection and other-selection</a:t>
          </a:r>
        </a:p>
      </dgm:t>
    </dgm:pt>
    <dgm:pt modelId="{2BA31749-073F-4DBE-946B-7191DFA8C54F}" type="parTrans" cxnId="{A02FFF34-0DD8-46FA-882F-91E30372F5CB}">
      <dgm:prSet/>
      <dgm:spPr/>
      <dgm:t>
        <a:bodyPr/>
        <a:lstStyle/>
        <a:p>
          <a:endParaRPr lang="en-US" sz="2000"/>
        </a:p>
      </dgm:t>
    </dgm:pt>
    <dgm:pt modelId="{EF1FEA2D-09DB-4561-9A8A-C878C65B69C7}" type="sibTrans" cxnId="{A02FFF34-0DD8-46FA-882F-91E30372F5CB}">
      <dgm:prSet/>
      <dgm:spPr/>
      <dgm:t>
        <a:bodyPr/>
        <a:lstStyle/>
        <a:p>
          <a:endParaRPr lang="en-US" sz="2000"/>
        </a:p>
      </dgm:t>
    </dgm:pt>
    <dgm:pt modelId="{0FF2ED33-3C81-4191-81CF-39697F6B0C6D}">
      <dgm:prSet custT="1"/>
      <dgm:spPr/>
      <dgm:t>
        <a:bodyPr/>
        <a:lstStyle/>
        <a:p>
          <a:r>
            <a:rPr lang="en-US" sz="2400"/>
            <a:t>Explain</a:t>
          </a:r>
        </a:p>
      </dgm:t>
    </dgm:pt>
    <dgm:pt modelId="{FF1FB121-2F55-46C1-9A0C-46A17F9EEA63}" type="parTrans" cxnId="{886D4765-118C-42F9-8D01-32C3ADA95479}">
      <dgm:prSet/>
      <dgm:spPr/>
      <dgm:t>
        <a:bodyPr/>
        <a:lstStyle/>
        <a:p>
          <a:endParaRPr lang="en-US" sz="2000"/>
        </a:p>
      </dgm:t>
    </dgm:pt>
    <dgm:pt modelId="{5547A7F3-44F2-44AE-A746-D478F83A8F5C}" type="sibTrans" cxnId="{886D4765-118C-42F9-8D01-32C3ADA95479}">
      <dgm:prSet/>
      <dgm:spPr/>
      <dgm:t>
        <a:bodyPr/>
        <a:lstStyle/>
        <a:p>
          <a:endParaRPr lang="en-US" sz="2000"/>
        </a:p>
      </dgm:t>
    </dgm:pt>
    <dgm:pt modelId="{4C5B1A64-0518-4FFF-828E-0B32C21D9117}">
      <dgm:prSet custT="1"/>
      <dgm:spPr/>
      <dgm:t>
        <a:bodyPr/>
        <a:lstStyle/>
        <a:p>
          <a:r>
            <a:rPr lang="en-US" sz="1800"/>
            <a:t>Explain how turn construction and allocation come together in the simplest systematics</a:t>
          </a:r>
        </a:p>
      </dgm:t>
    </dgm:pt>
    <dgm:pt modelId="{A184E4B4-58D7-415A-8FBD-0A503EDE89D5}" type="parTrans" cxnId="{FF9A172E-A297-4594-9AE7-E792B7950DC7}">
      <dgm:prSet/>
      <dgm:spPr/>
      <dgm:t>
        <a:bodyPr/>
        <a:lstStyle/>
        <a:p>
          <a:endParaRPr lang="en-US" sz="2000"/>
        </a:p>
      </dgm:t>
    </dgm:pt>
    <dgm:pt modelId="{97AADCC7-586B-4EE8-A3E7-C69BB2A1B177}" type="sibTrans" cxnId="{FF9A172E-A297-4594-9AE7-E792B7950DC7}">
      <dgm:prSet/>
      <dgm:spPr/>
      <dgm:t>
        <a:bodyPr/>
        <a:lstStyle/>
        <a:p>
          <a:endParaRPr lang="en-US" sz="2000"/>
        </a:p>
      </dgm:t>
    </dgm:pt>
    <dgm:pt modelId="{B41A4A1C-C917-400E-8D9C-35F4C45D448E}">
      <dgm:prSet custT="1"/>
      <dgm:spPr/>
      <dgm:t>
        <a:bodyPr/>
        <a:lstStyle/>
        <a:p>
          <a:r>
            <a:rPr lang="en-US" sz="2400"/>
            <a:t>Discuss</a:t>
          </a:r>
        </a:p>
      </dgm:t>
    </dgm:pt>
    <dgm:pt modelId="{F00A7BAB-B0F6-4B95-AACF-08761805813F}" type="parTrans" cxnId="{A5D56F87-4AB8-4851-8801-BD9E2B580FDA}">
      <dgm:prSet/>
      <dgm:spPr/>
      <dgm:t>
        <a:bodyPr/>
        <a:lstStyle/>
        <a:p>
          <a:endParaRPr lang="en-US" sz="2000"/>
        </a:p>
      </dgm:t>
    </dgm:pt>
    <dgm:pt modelId="{9201424C-848E-4D9B-8DC3-C3D4DD036BEA}" type="sibTrans" cxnId="{A5D56F87-4AB8-4851-8801-BD9E2B580FDA}">
      <dgm:prSet/>
      <dgm:spPr/>
      <dgm:t>
        <a:bodyPr/>
        <a:lstStyle/>
        <a:p>
          <a:endParaRPr lang="en-US" sz="2000"/>
        </a:p>
      </dgm:t>
    </dgm:pt>
    <dgm:pt modelId="{5CE56F75-1A13-4592-94E4-637A89046A5F}">
      <dgm:prSet custT="1"/>
      <dgm:spPr/>
      <dgm:t>
        <a:bodyPr/>
        <a:lstStyle/>
        <a:p>
          <a:r>
            <a:rPr lang="en-US" sz="1800"/>
            <a:t>Discuss how different overlaps occur in conversation</a:t>
          </a:r>
        </a:p>
      </dgm:t>
    </dgm:pt>
    <dgm:pt modelId="{E00F7DDF-7820-4811-A76D-F06C06332D45}" type="parTrans" cxnId="{D57BC78B-0E84-4C79-9522-BD134A766BCD}">
      <dgm:prSet/>
      <dgm:spPr/>
      <dgm:t>
        <a:bodyPr/>
        <a:lstStyle/>
        <a:p>
          <a:endParaRPr lang="en-US" sz="2000"/>
        </a:p>
      </dgm:t>
    </dgm:pt>
    <dgm:pt modelId="{299202E9-91D0-4C2F-8123-A84AAFEDBFDA}" type="sibTrans" cxnId="{D57BC78B-0E84-4C79-9522-BD134A766BCD}">
      <dgm:prSet/>
      <dgm:spPr/>
      <dgm:t>
        <a:bodyPr/>
        <a:lstStyle/>
        <a:p>
          <a:endParaRPr lang="en-US" sz="2000"/>
        </a:p>
      </dgm:t>
    </dgm:pt>
    <dgm:pt modelId="{1B3876A1-520D-4E11-B557-4E751F0A011C}">
      <dgm:prSet custT="1"/>
      <dgm:spPr/>
      <dgm:t>
        <a:bodyPr/>
        <a:lstStyle/>
        <a:p>
          <a:r>
            <a:rPr lang="en-US" sz="2400"/>
            <a:t>Discuss</a:t>
          </a:r>
        </a:p>
      </dgm:t>
    </dgm:pt>
    <dgm:pt modelId="{BA3F7F0F-B4A6-494D-BF8A-46C289C5AC89}" type="parTrans" cxnId="{046B051D-9851-45F9-A0E9-0A5F49622585}">
      <dgm:prSet/>
      <dgm:spPr/>
      <dgm:t>
        <a:bodyPr/>
        <a:lstStyle/>
        <a:p>
          <a:endParaRPr lang="en-US" sz="2000"/>
        </a:p>
      </dgm:t>
    </dgm:pt>
    <dgm:pt modelId="{52BB24A2-8718-4706-B3FD-2CA312692494}" type="sibTrans" cxnId="{046B051D-9851-45F9-A0E9-0A5F49622585}">
      <dgm:prSet/>
      <dgm:spPr/>
      <dgm:t>
        <a:bodyPr/>
        <a:lstStyle/>
        <a:p>
          <a:endParaRPr lang="en-US" sz="2000"/>
        </a:p>
      </dgm:t>
    </dgm:pt>
    <dgm:pt modelId="{4EBC7D4E-DC77-44F1-9970-599311AC03FB}">
      <dgm:prSet custT="1"/>
      <dgm:spPr/>
      <dgm:t>
        <a:bodyPr/>
        <a:lstStyle/>
        <a:p>
          <a:r>
            <a:rPr lang="en-US" sz="1800"/>
            <a:t>Discuss how silences occur in conversation</a:t>
          </a:r>
        </a:p>
      </dgm:t>
    </dgm:pt>
    <dgm:pt modelId="{7117FE21-40FF-46E0-AB9C-07DA5883FC60}" type="parTrans" cxnId="{6ACAB064-B306-495F-9C64-C1830138F21F}">
      <dgm:prSet/>
      <dgm:spPr/>
      <dgm:t>
        <a:bodyPr/>
        <a:lstStyle/>
        <a:p>
          <a:endParaRPr lang="en-US" sz="2000"/>
        </a:p>
      </dgm:t>
    </dgm:pt>
    <dgm:pt modelId="{11DDDC87-AA08-493C-A430-EBBC2BD53632}" type="sibTrans" cxnId="{6ACAB064-B306-495F-9C64-C1830138F21F}">
      <dgm:prSet/>
      <dgm:spPr/>
      <dgm:t>
        <a:bodyPr/>
        <a:lstStyle/>
        <a:p>
          <a:endParaRPr lang="en-US" sz="2000"/>
        </a:p>
      </dgm:t>
    </dgm:pt>
    <dgm:pt modelId="{A46DBC89-D672-41D2-AB8E-68968F3EA276}" type="pres">
      <dgm:prSet presAssocID="{1C85F309-C982-40C6-A477-42DB57AEBDF1}" presName="Name0" presStyleCnt="0">
        <dgm:presLayoutVars>
          <dgm:dir/>
          <dgm:animLvl val="lvl"/>
          <dgm:resizeHandles val="exact"/>
        </dgm:presLayoutVars>
      </dgm:prSet>
      <dgm:spPr/>
    </dgm:pt>
    <dgm:pt modelId="{F8703C18-330D-4A8E-B4EB-622E1070CD89}" type="pres">
      <dgm:prSet presAssocID="{755810C5-4B8C-4B6C-B257-DCDAC43517D3}" presName="composite" presStyleCnt="0"/>
      <dgm:spPr/>
    </dgm:pt>
    <dgm:pt modelId="{E4D91772-339B-4F5D-B7B0-FCCB4F129EAA}" type="pres">
      <dgm:prSet presAssocID="{755810C5-4B8C-4B6C-B257-DCDAC43517D3}" presName="parTx" presStyleLbl="alignNode1" presStyleIdx="0" presStyleCnt="6">
        <dgm:presLayoutVars>
          <dgm:chMax val="0"/>
          <dgm:chPref val="0"/>
        </dgm:presLayoutVars>
      </dgm:prSet>
      <dgm:spPr/>
    </dgm:pt>
    <dgm:pt modelId="{75928DDA-C527-4FB9-B270-901FA0A3FFC2}" type="pres">
      <dgm:prSet presAssocID="{755810C5-4B8C-4B6C-B257-DCDAC43517D3}" presName="desTx" presStyleLbl="alignAccFollowNode1" presStyleIdx="0" presStyleCnt="6">
        <dgm:presLayoutVars/>
      </dgm:prSet>
      <dgm:spPr/>
    </dgm:pt>
    <dgm:pt modelId="{FDD0EF74-F524-4FF3-B08D-44DF70344C0E}" type="pres">
      <dgm:prSet presAssocID="{2D0FC29E-9436-4BCD-98C6-130699D7EE1A}" presName="space" presStyleCnt="0"/>
      <dgm:spPr/>
    </dgm:pt>
    <dgm:pt modelId="{660ADD79-9B3E-4B75-B1DD-4F47B5137AAF}" type="pres">
      <dgm:prSet presAssocID="{C2C1FAE8-9E01-4C5E-9E96-6D9840DA5957}" presName="composite" presStyleCnt="0"/>
      <dgm:spPr/>
    </dgm:pt>
    <dgm:pt modelId="{E092970E-1F2F-4FFA-AC10-9DB8262C5856}" type="pres">
      <dgm:prSet presAssocID="{C2C1FAE8-9E01-4C5E-9E96-6D9840DA5957}" presName="parTx" presStyleLbl="alignNode1" presStyleIdx="1" presStyleCnt="6">
        <dgm:presLayoutVars>
          <dgm:chMax val="0"/>
          <dgm:chPref val="0"/>
        </dgm:presLayoutVars>
      </dgm:prSet>
      <dgm:spPr/>
    </dgm:pt>
    <dgm:pt modelId="{4946896A-B8AD-4CC1-8664-9AE19489C770}" type="pres">
      <dgm:prSet presAssocID="{C2C1FAE8-9E01-4C5E-9E96-6D9840DA5957}" presName="desTx" presStyleLbl="alignAccFollowNode1" presStyleIdx="1" presStyleCnt="6">
        <dgm:presLayoutVars/>
      </dgm:prSet>
      <dgm:spPr/>
    </dgm:pt>
    <dgm:pt modelId="{79DAB8A3-F825-4B7D-802D-EC729DB1BA46}" type="pres">
      <dgm:prSet presAssocID="{60EFFF1A-06EF-4211-853A-5D63F1060D65}" presName="space" presStyleCnt="0"/>
      <dgm:spPr/>
    </dgm:pt>
    <dgm:pt modelId="{3F7AF4BF-0766-479F-8226-18C8BD3125EA}" type="pres">
      <dgm:prSet presAssocID="{D6057A8C-A6E5-4656-B972-49106F02D8F0}" presName="composite" presStyleCnt="0"/>
      <dgm:spPr/>
    </dgm:pt>
    <dgm:pt modelId="{5BB796D0-E45E-4D0C-8D37-BB47C7CB34F3}" type="pres">
      <dgm:prSet presAssocID="{D6057A8C-A6E5-4656-B972-49106F02D8F0}" presName="parTx" presStyleLbl="alignNode1" presStyleIdx="2" presStyleCnt="6">
        <dgm:presLayoutVars>
          <dgm:chMax val="0"/>
          <dgm:chPref val="0"/>
        </dgm:presLayoutVars>
      </dgm:prSet>
      <dgm:spPr/>
    </dgm:pt>
    <dgm:pt modelId="{CBD27380-6915-4826-902A-6CC189562288}" type="pres">
      <dgm:prSet presAssocID="{D6057A8C-A6E5-4656-B972-49106F02D8F0}" presName="desTx" presStyleLbl="alignAccFollowNode1" presStyleIdx="2" presStyleCnt="6">
        <dgm:presLayoutVars/>
      </dgm:prSet>
      <dgm:spPr/>
    </dgm:pt>
    <dgm:pt modelId="{CF6BB8F7-D967-4AE9-A166-38DC6A15DAA3}" type="pres">
      <dgm:prSet presAssocID="{83E053E5-6CEA-4635-B2F4-8DE8B1251178}" presName="space" presStyleCnt="0"/>
      <dgm:spPr/>
    </dgm:pt>
    <dgm:pt modelId="{7630352B-4A8A-45A9-B3AD-F6D4ACE5A2BA}" type="pres">
      <dgm:prSet presAssocID="{0FF2ED33-3C81-4191-81CF-39697F6B0C6D}" presName="composite" presStyleCnt="0"/>
      <dgm:spPr/>
    </dgm:pt>
    <dgm:pt modelId="{40C16E10-BFD9-4EF1-B81F-9AEE2F28A41B}" type="pres">
      <dgm:prSet presAssocID="{0FF2ED33-3C81-4191-81CF-39697F6B0C6D}" presName="parTx" presStyleLbl="alignNode1" presStyleIdx="3" presStyleCnt="6">
        <dgm:presLayoutVars>
          <dgm:chMax val="0"/>
          <dgm:chPref val="0"/>
        </dgm:presLayoutVars>
      </dgm:prSet>
      <dgm:spPr/>
    </dgm:pt>
    <dgm:pt modelId="{489D5CA5-7510-4518-83DA-EFE6DBF678BF}" type="pres">
      <dgm:prSet presAssocID="{0FF2ED33-3C81-4191-81CF-39697F6B0C6D}" presName="desTx" presStyleLbl="alignAccFollowNode1" presStyleIdx="3" presStyleCnt="6">
        <dgm:presLayoutVars/>
      </dgm:prSet>
      <dgm:spPr/>
    </dgm:pt>
    <dgm:pt modelId="{5C07E3B2-EF4D-48B5-97FA-8FEBFD044B89}" type="pres">
      <dgm:prSet presAssocID="{5547A7F3-44F2-44AE-A746-D478F83A8F5C}" presName="space" presStyleCnt="0"/>
      <dgm:spPr/>
    </dgm:pt>
    <dgm:pt modelId="{5F4F8606-1F6D-4633-B19C-6E78DFC1D408}" type="pres">
      <dgm:prSet presAssocID="{B41A4A1C-C917-400E-8D9C-35F4C45D448E}" presName="composite" presStyleCnt="0"/>
      <dgm:spPr/>
    </dgm:pt>
    <dgm:pt modelId="{B5B2B069-F17B-42F9-AF46-52B5B10FA601}" type="pres">
      <dgm:prSet presAssocID="{B41A4A1C-C917-400E-8D9C-35F4C45D448E}" presName="parTx" presStyleLbl="alignNode1" presStyleIdx="4" presStyleCnt="6">
        <dgm:presLayoutVars>
          <dgm:chMax val="0"/>
          <dgm:chPref val="0"/>
        </dgm:presLayoutVars>
      </dgm:prSet>
      <dgm:spPr/>
    </dgm:pt>
    <dgm:pt modelId="{4669EC5C-01FA-4908-ABBA-9D5A8B77CD04}" type="pres">
      <dgm:prSet presAssocID="{B41A4A1C-C917-400E-8D9C-35F4C45D448E}" presName="desTx" presStyleLbl="alignAccFollowNode1" presStyleIdx="4" presStyleCnt="6">
        <dgm:presLayoutVars/>
      </dgm:prSet>
      <dgm:spPr/>
    </dgm:pt>
    <dgm:pt modelId="{28356163-98AE-49AC-B5C2-4874DA44BEA3}" type="pres">
      <dgm:prSet presAssocID="{9201424C-848E-4D9B-8DC3-C3D4DD036BEA}" presName="space" presStyleCnt="0"/>
      <dgm:spPr/>
    </dgm:pt>
    <dgm:pt modelId="{C7F1A788-BB7D-452A-8DF0-4940A5B371BC}" type="pres">
      <dgm:prSet presAssocID="{1B3876A1-520D-4E11-B557-4E751F0A011C}" presName="composite" presStyleCnt="0"/>
      <dgm:spPr/>
    </dgm:pt>
    <dgm:pt modelId="{DACC22FB-8F14-4538-A5ED-3029447235B1}" type="pres">
      <dgm:prSet presAssocID="{1B3876A1-520D-4E11-B557-4E751F0A011C}" presName="parTx" presStyleLbl="alignNode1" presStyleIdx="5" presStyleCnt="6">
        <dgm:presLayoutVars>
          <dgm:chMax val="0"/>
          <dgm:chPref val="0"/>
        </dgm:presLayoutVars>
      </dgm:prSet>
      <dgm:spPr/>
    </dgm:pt>
    <dgm:pt modelId="{A1527C8F-0BFA-40CF-8BD1-C6F09CAA28D3}" type="pres">
      <dgm:prSet presAssocID="{1B3876A1-520D-4E11-B557-4E751F0A011C}" presName="desTx" presStyleLbl="alignAccFollowNode1" presStyleIdx="5" presStyleCnt="6">
        <dgm:presLayoutVars/>
      </dgm:prSet>
      <dgm:spPr/>
    </dgm:pt>
  </dgm:ptLst>
  <dgm:cxnLst>
    <dgm:cxn modelId="{3D77AF0B-8116-44F8-9386-2B88EF246C3A}" type="presOf" srcId="{4EBC7D4E-DC77-44F1-9970-599311AC03FB}" destId="{A1527C8F-0BFA-40CF-8BD1-C6F09CAA28D3}" srcOrd="0" destOrd="0" presId="urn:microsoft.com/office/officeart/2016/7/layout/ChevronBlockProcess"/>
    <dgm:cxn modelId="{046B051D-9851-45F9-A0E9-0A5F49622585}" srcId="{1C85F309-C982-40C6-A477-42DB57AEBDF1}" destId="{1B3876A1-520D-4E11-B557-4E751F0A011C}" srcOrd="5" destOrd="0" parTransId="{BA3F7F0F-B4A6-494D-BF8A-46C289C5AC89}" sibTransId="{52BB24A2-8718-4706-B3FD-2CA312692494}"/>
    <dgm:cxn modelId="{3155EF22-A4DB-4C2D-852A-6389C9A13205}" type="presOf" srcId="{1C85F309-C982-40C6-A477-42DB57AEBDF1}" destId="{A46DBC89-D672-41D2-AB8E-68968F3EA276}" srcOrd="0" destOrd="0" presId="urn:microsoft.com/office/officeart/2016/7/layout/ChevronBlockProcess"/>
    <dgm:cxn modelId="{FF9A172E-A297-4594-9AE7-E792B7950DC7}" srcId="{0FF2ED33-3C81-4191-81CF-39697F6B0C6D}" destId="{4C5B1A64-0518-4FFF-828E-0B32C21D9117}" srcOrd="0" destOrd="0" parTransId="{A184E4B4-58D7-415A-8FBD-0A503EDE89D5}" sibTransId="{97AADCC7-586B-4EE8-A3E7-C69BB2A1B177}"/>
    <dgm:cxn modelId="{5DF0952E-F05E-410C-86CF-172CDF9A8696}" srcId="{1C85F309-C982-40C6-A477-42DB57AEBDF1}" destId="{C2C1FAE8-9E01-4C5E-9E96-6D9840DA5957}" srcOrd="1" destOrd="0" parTransId="{DA077D53-67AA-488D-8324-E9C039ECFD7B}" sibTransId="{60EFFF1A-06EF-4211-853A-5D63F1060D65}"/>
    <dgm:cxn modelId="{A02FFF34-0DD8-46FA-882F-91E30372F5CB}" srcId="{D6057A8C-A6E5-4656-B972-49106F02D8F0}" destId="{F6B5F246-AE76-468C-8AEB-D8317C5E1EAD}" srcOrd="0" destOrd="0" parTransId="{2BA31749-073F-4DBE-946B-7191DFA8C54F}" sibTransId="{EF1FEA2D-09DB-4561-9A8A-C878C65B69C7}"/>
    <dgm:cxn modelId="{9F572F38-C1D3-4FE6-BD0A-67F6AD408D2A}" type="presOf" srcId="{F6B5F246-AE76-468C-8AEB-D8317C5E1EAD}" destId="{CBD27380-6915-4826-902A-6CC189562288}" srcOrd="0" destOrd="0" presId="urn:microsoft.com/office/officeart/2016/7/layout/ChevronBlockProcess"/>
    <dgm:cxn modelId="{98078E5D-493D-494F-96E1-39A58F3F4823}" type="presOf" srcId="{2025FA20-3538-4C0A-A0D4-406897080014}" destId="{75928DDA-C527-4FB9-B270-901FA0A3FFC2}" srcOrd="0" destOrd="0" presId="urn:microsoft.com/office/officeart/2016/7/layout/ChevronBlockProcess"/>
    <dgm:cxn modelId="{00E51141-9C1B-4732-9F32-368389A903D0}" type="presOf" srcId="{F28F6087-56C1-43E1-AB16-B2B98674A442}" destId="{4946896A-B8AD-4CC1-8664-9AE19489C770}" srcOrd="0" destOrd="0" presId="urn:microsoft.com/office/officeart/2016/7/layout/ChevronBlockProcess"/>
    <dgm:cxn modelId="{6ACAB064-B306-495F-9C64-C1830138F21F}" srcId="{1B3876A1-520D-4E11-B557-4E751F0A011C}" destId="{4EBC7D4E-DC77-44F1-9970-599311AC03FB}" srcOrd="0" destOrd="0" parTransId="{7117FE21-40FF-46E0-AB9C-07DA5883FC60}" sibTransId="{11DDDC87-AA08-493C-A430-EBBC2BD53632}"/>
    <dgm:cxn modelId="{886D4765-118C-42F9-8D01-32C3ADA95479}" srcId="{1C85F309-C982-40C6-A477-42DB57AEBDF1}" destId="{0FF2ED33-3C81-4191-81CF-39697F6B0C6D}" srcOrd="3" destOrd="0" parTransId="{FF1FB121-2F55-46C1-9A0C-46A17F9EEA63}" sibTransId="{5547A7F3-44F2-44AE-A746-D478F83A8F5C}"/>
    <dgm:cxn modelId="{DB790E76-1D81-4048-AD29-09069AA5250A}" type="presOf" srcId="{5CE56F75-1A13-4592-94E4-637A89046A5F}" destId="{4669EC5C-01FA-4908-ABBA-9D5A8B77CD04}" srcOrd="0" destOrd="0" presId="urn:microsoft.com/office/officeart/2016/7/layout/ChevronBlockProcess"/>
    <dgm:cxn modelId="{A332D677-DAF1-4D67-8D16-D4B2550625F2}" srcId="{1C85F309-C982-40C6-A477-42DB57AEBDF1}" destId="{D6057A8C-A6E5-4656-B972-49106F02D8F0}" srcOrd="2" destOrd="0" parTransId="{BA5C540F-BBE2-4738-8581-B1A246184407}" sibTransId="{83E053E5-6CEA-4635-B2F4-8DE8B1251178}"/>
    <dgm:cxn modelId="{35206682-CADA-4DB3-A3CC-19A18B1353B6}" type="presOf" srcId="{B41A4A1C-C917-400E-8D9C-35F4C45D448E}" destId="{B5B2B069-F17B-42F9-AF46-52B5B10FA601}" srcOrd="0" destOrd="0" presId="urn:microsoft.com/office/officeart/2016/7/layout/ChevronBlockProcess"/>
    <dgm:cxn modelId="{A5D56F87-4AB8-4851-8801-BD9E2B580FDA}" srcId="{1C85F309-C982-40C6-A477-42DB57AEBDF1}" destId="{B41A4A1C-C917-400E-8D9C-35F4C45D448E}" srcOrd="4" destOrd="0" parTransId="{F00A7BAB-B0F6-4B95-AACF-08761805813F}" sibTransId="{9201424C-848E-4D9B-8DC3-C3D4DD036BEA}"/>
    <dgm:cxn modelId="{63626289-8F0E-4F3E-AC34-5483422D2CF8}" type="presOf" srcId="{D6057A8C-A6E5-4656-B972-49106F02D8F0}" destId="{5BB796D0-E45E-4D0C-8D37-BB47C7CB34F3}" srcOrd="0" destOrd="0" presId="urn:microsoft.com/office/officeart/2016/7/layout/ChevronBlockProcess"/>
    <dgm:cxn modelId="{C12E018B-3EEC-4A3B-AE48-02B09C937E0C}" srcId="{1C85F309-C982-40C6-A477-42DB57AEBDF1}" destId="{755810C5-4B8C-4B6C-B257-DCDAC43517D3}" srcOrd="0" destOrd="0" parTransId="{0E0812A2-E987-4F70-8488-5DD528D76073}" sibTransId="{2D0FC29E-9436-4BCD-98C6-130699D7EE1A}"/>
    <dgm:cxn modelId="{D57BC78B-0E84-4C79-9522-BD134A766BCD}" srcId="{B41A4A1C-C917-400E-8D9C-35F4C45D448E}" destId="{5CE56F75-1A13-4592-94E4-637A89046A5F}" srcOrd="0" destOrd="0" parTransId="{E00F7DDF-7820-4811-A76D-F06C06332D45}" sibTransId="{299202E9-91D0-4C2F-8123-A84AAFEDBFDA}"/>
    <dgm:cxn modelId="{6E1E8B9E-C72F-4C83-8C2F-8C3A6EC7A861}" type="presOf" srcId="{4C5B1A64-0518-4FFF-828E-0B32C21D9117}" destId="{489D5CA5-7510-4518-83DA-EFE6DBF678BF}" srcOrd="0" destOrd="0" presId="urn:microsoft.com/office/officeart/2016/7/layout/ChevronBlockProcess"/>
    <dgm:cxn modelId="{E79119BE-4E71-459F-8C15-853CD68E7821}" type="presOf" srcId="{C2C1FAE8-9E01-4C5E-9E96-6D9840DA5957}" destId="{E092970E-1F2F-4FFA-AC10-9DB8262C5856}" srcOrd="0" destOrd="0" presId="urn:microsoft.com/office/officeart/2016/7/layout/ChevronBlockProcess"/>
    <dgm:cxn modelId="{FB208FC0-F890-438F-AA91-041CF4B1CD8A}" srcId="{C2C1FAE8-9E01-4C5E-9E96-6D9840DA5957}" destId="{F28F6087-56C1-43E1-AB16-B2B98674A442}" srcOrd="0" destOrd="0" parTransId="{14249432-B66F-4029-A39F-67C68D2D20A7}" sibTransId="{F23D2C1F-1921-4061-8C72-1BAAABDCA491}"/>
    <dgm:cxn modelId="{AD51D0C2-F485-4D6A-AE4B-AE693BC099F0}" srcId="{755810C5-4B8C-4B6C-B257-DCDAC43517D3}" destId="{2025FA20-3538-4C0A-A0D4-406897080014}" srcOrd="0" destOrd="0" parTransId="{A708D52C-F494-4E4F-8A86-5E008AA093FA}" sibTransId="{DE1D82E6-E72A-4E5D-A5BB-2A06BE8DBB51}"/>
    <dgm:cxn modelId="{BE3EFDC3-EF47-4EA6-994D-5E4FAFC1A077}" type="presOf" srcId="{755810C5-4B8C-4B6C-B257-DCDAC43517D3}" destId="{E4D91772-339B-4F5D-B7B0-FCCB4F129EAA}" srcOrd="0" destOrd="0" presId="urn:microsoft.com/office/officeart/2016/7/layout/ChevronBlockProcess"/>
    <dgm:cxn modelId="{654DD5C9-2396-4889-98AA-A9D5F28E811D}" type="presOf" srcId="{0FF2ED33-3C81-4191-81CF-39697F6B0C6D}" destId="{40C16E10-BFD9-4EF1-B81F-9AEE2F28A41B}" srcOrd="0" destOrd="0" presId="urn:microsoft.com/office/officeart/2016/7/layout/ChevronBlockProcess"/>
    <dgm:cxn modelId="{9B7CEBCD-0F91-4B85-9108-CE47848B7536}" type="presOf" srcId="{1B3876A1-520D-4E11-B557-4E751F0A011C}" destId="{DACC22FB-8F14-4538-A5ED-3029447235B1}" srcOrd="0" destOrd="0" presId="urn:microsoft.com/office/officeart/2016/7/layout/ChevronBlockProcess"/>
    <dgm:cxn modelId="{FAAFAD63-4BBC-4CB5-9709-ED5972AD175F}" type="presParOf" srcId="{A46DBC89-D672-41D2-AB8E-68968F3EA276}" destId="{F8703C18-330D-4A8E-B4EB-622E1070CD89}" srcOrd="0" destOrd="0" presId="urn:microsoft.com/office/officeart/2016/7/layout/ChevronBlockProcess"/>
    <dgm:cxn modelId="{58E320E1-CAC7-4C4F-A663-AFDB82316E6D}" type="presParOf" srcId="{F8703C18-330D-4A8E-B4EB-622E1070CD89}" destId="{E4D91772-339B-4F5D-B7B0-FCCB4F129EAA}" srcOrd="0" destOrd="0" presId="urn:microsoft.com/office/officeart/2016/7/layout/ChevronBlockProcess"/>
    <dgm:cxn modelId="{7456B9A4-A59E-4102-BA04-CB6848C2841B}" type="presParOf" srcId="{F8703C18-330D-4A8E-B4EB-622E1070CD89}" destId="{75928DDA-C527-4FB9-B270-901FA0A3FFC2}" srcOrd="1" destOrd="0" presId="urn:microsoft.com/office/officeart/2016/7/layout/ChevronBlockProcess"/>
    <dgm:cxn modelId="{FA12876E-57DF-4847-9788-3FDA98680FA0}" type="presParOf" srcId="{A46DBC89-D672-41D2-AB8E-68968F3EA276}" destId="{FDD0EF74-F524-4FF3-B08D-44DF70344C0E}" srcOrd="1" destOrd="0" presId="urn:microsoft.com/office/officeart/2016/7/layout/ChevronBlockProcess"/>
    <dgm:cxn modelId="{0DC9A480-8DE9-4D90-9488-1172E3E50942}" type="presParOf" srcId="{A46DBC89-D672-41D2-AB8E-68968F3EA276}" destId="{660ADD79-9B3E-4B75-B1DD-4F47B5137AAF}" srcOrd="2" destOrd="0" presId="urn:microsoft.com/office/officeart/2016/7/layout/ChevronBlockProcess"/>
    <dgm:cxn modelId="{5E219D7D-B211-49F5-8C51-D99EC526FF3B}" type="presParOf" srcId="{660ADD79-9B3E-4B75-B1DD-4F47B5137AAF}" destId="{E092970E-1F2F-4FFA-AC10-9DB8262C5856}" srcOrd="0" destOrd="0" presId="urn:microsoft.com/office/officeart/2016/7/layout/ChevronBlockProcess"/>
    <dgm:cxn modelId="{023A1BA4-9037-4294-886A-147C60CA04D2}" type="presParOf" srcId="{660ADD79-9B3E-4B75-B1DD-4F47B5137AAF}" destId="{4946896A-B8AD-4CC1-8664-9AE19489C770}" srcOrd="1" destOrd="0" presId="urn:microsoft.com/office/officeart/2016/7/layout/ChevronBlockProcess"/>
    <dgm:cxn modelId="{8441EE95-345C-4C13-8D40-6C43E0E5F46C}" type="presParOf" srcId="{A46DBC89-D672-41D2-AB8E-68968F3EA276}" destId="{79DAB8A3-F825-4B7D-802D-EC729DB1BA46}" srcOrd="3" destOrd="0" presId="urn:microsoft.com/office/officeart/2016/7/layout/ChevronBlockProcess"/>
    <dgm:cxn modelId="{365835AF-B526-4A86-BBFB-FD5E02ED3F1F}" type="presParOf" srcId="{A46DBC89-D672-41D2-AB8E-68968F3EA276}" destId="{3F7AF4BF-0766-479F-8226-18C8BD3125EA}" srcOrd="4" destOrd="0" presId="urn:microsoft.com/office/officeart/2016/7/layout/ChevronBlockProcess"/>
    <dgm:cxn modelId="{37EAEC36-FC5A-470B-8E73-A0B2F6C13BAD}" type="presParOf" srcId="{3F7AF4BF-0766-479F-8226-18C8BD3125EA}" destId="{5BB796D0-E45E-4D0C-8D37-BB47C7CB34F3}" srcOrd="0" destOrd="0" presId="urn:microsoft.com/office/officeart/2016/7/layout/ChevronBlockProcess"/>
    <dgm:cxn modelId="{A399F0BF-34CE-45F2-8FDB-4A130178EB1A}" type="presParOf" srcId="{3F7AF4BF-0766-479F-8226-18C8BD3125EA}" destId="{CBD27380-6915-4826-902A-6CC189562288}" srcOrd="1" destOrd="0" presId="urn:microsoft.com/office/officeart/2016/7/layout/ChevronBlockProcess"/>
    <dgm:cxn modelId="{FF5FC5FA-DA20-4586-8EEE-B2252AFF2B64}" type="presParOf" srcId="{A46DBC89-D672-41D2-AB8E-68968F3EA276}" destId="{CF6BB8F7-D967-4AE9-A166-38DC6A15DAA3}" srcOrd="5" destOrd="0" presId="urn:microsoft.com/office/officeart/2016/7/layout/ChevronBlockProcess"/>
    <dgm:cxn modelId="{20BEF681-3570-4EA5-A00E-75008C15739B}" type="presParOf" srcId="{A46DBC89-D672-41D2-AB8E-68968F3EA276}" destId="{7630352B-4A8A-45A9-B3AD-F6D4ACE5A2BA}" srcOrd="6" destOrd="0" presId="urn:microsoft.com/office/officeart/2016/7/layout/ChevronBlockProcess"/>
    <dgm:cxn modelId="{3F907D54-93CA-437E-96C7-7006D279BFFC}" type="presParOf" srcId="{7630352B-4A8A-45A9-B3AD-F6D4ACE5A2BA}" destId="{40C16E10-BFD9-4EF1-B81F-9AEE2F28A41B}" srcOrd="0" destOrd="0" presId="urn:microsoft.com/office/officeart/2016/7/layout/ChevronBlockProcess"/>
    <dgm:cxn modelId="{9148446F-393D-4D2A-833B-7ED3FDECB71E}" type="presParOf" srcId="{7630352B-4A8A-45A9-B3AD-F6D4ACE5A2BA}" destId="{489D5CA5-7510-4518-83DA-EFE6DBF678BF}" srcOrd="1" destOrd="0" presId="urn:microsoft.com/office/officeart/2016/7/layout/ChevronBlockProcess"/>
    <dgm:cxn modelId="{334F2D4B-CF34-4614-AEDC-C9DED9E59F89}" type="presParOf" srcId="{A46DBC89-D672-41D2-AB8E-68968F3EA276}" destId="{5C07E3B2-EF4D-48B5-97FA-8FEBFD044B89}" srcOrd="7" destOrd="0" presId="urn:microsoft.com/office/officeart/2016/7/layout/ChevronBlockProcess"/>
    <dgm:cxn modelId="{02CDAC55-F415-4910-AF81-AC580C567372}" type="presParOf" srcId="{A46DBC89-D672-41D2-AB8E-68968F3EA276}" destId="{5F4F8606-1F6D-4633-B19C-6E78DFC1D408}" srcOrd="8" destOrd="0" presId="urn:microsoft.com/office/officeart/2016/7/layout/ChevronBlockProcess"/>
    <dgm:cxn modelId="{EDD8EAF1-0C0F-400E-A37D-E9A4FFA5C19B}" type="presParOf" srcId="{5F4F8606-1F6D-4633-B19C-6E78DFC1D408}" destId="{B5B2B069-F17B-42F9-AF46-52B5B10FA601}" srcOrd="0" destOrd="0" presId="urn:microsoft.com/office/officeart/2016/7/layout/ChevronBlockProcess"/>
    <dgm:cxn modelId="{E4C925DB-199A-4BAA-A4FE-9EFE86A37EEF}" type="presParOf" srcId="{5F4F8606-1F6D-4633-B19C-6E78DFC1D408}" destId="{4669EC5C-01FA-4908-ABBA-9D5A8B77CD04}" srcOrd="1" destOrd="0" presId="urn:microsoft.com/office/officeart/2016/7/layout/ChevronBlockProcess"/>
    <dgm:cxn modelId="{098FB940-5CA1-44B8-933D-2A28BEC8BDC9}" type="presParOf" srcId="{A46DBC89-D672-41D2-AB8E-68968F3EA276}" destId="{28356163-98AE-49AC-B5C2-4874DA44BEA3}" srcOrd="9" destOrd="0" presId="urn:microsoft.com/office/officeart/2016/7/layout/ChevronBlockProcess"/>
    <dgm:cxn modelId="{A0654AF1-8089-4801-ACB8-3FFBDDC189B8}" type="presParOf" srcId="{A46DBC89-D672-41D2-AB8E-68968F3EA276}" destId="{C7F1A788-BB7D-452A-8DF0-4940A5B371BC}" srcOrd="10" destOrd="0" presId="urn:microsoft.com/office/officeart/2016/7/layout/ChevronBlockProcess"/>
    <dgm:cxn modelId="{48B4200F-7314-4FC8-8768-7733DB0D94E6}" type="presParOf" srcId="{C7F1A788-BB7D-452A-8DF0-4940A5B371BC}" destId="{DACC22FB-8F14-4538-A5ED-3029447235B1}" srcOrd="0" destOrd="0" presId="urn:microsoft.com/office/officeart/2016/7/layout/ChevronBlockProcess"/>
    <dgm:cxn modelId="{5AA72727-C297-4B7E-8F2E-171BB0029B46}" type="presParOf" srcId="{C7F1A788-BB7D-452A-8DF0-4940A5B371BC}" destId="{A1527C8F-0BFA-40CF-8BD1-C6F09CAA28D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7424B4-D697-4AF9-83AB-493DB02CB9C2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E2F7F6-FCE7-4392-9562-5E19D9425E83}">
      <dgm:prSet/>
      <dgm:spPr/>
      <dgm:t>
        <a:bodyPr/>
        <a:lstStyle/>
        <a:p>
          <a:r>
            <a:rPr lang="en-US" b="1" dirty="0"/>
            <a:t>Two components</a:t>
          </a:r>
        </a:p>
      </dgm:t>
    </dgm:pt>
    <dgm:pt modelId="{E34A01D1-C75D-4833-9667-F58F7320416A}" type="parTrans" cxnId="{CD932492-476E-4FCD-B8D2-AC81FFF76A35}">
      <dgm:prSet/>
      <dgm:spPr/>
      <dgm:t>
        <a:bodyPr/>
        <a:lstStyle/>
        <a:p>
          <a:endParaRPr lang="en-US"/>
        </a:p>
      </dgm:t>
    </dgm:pt>
    <dgm:pt modelId="{20E3C550-5993-4E64-9DB9-D7B37F3F4B6A}" type="sibTrans" cxnId="{CD932492-476E-4FCD-B8D2-AC81FFF76A35}">
      <dgm:prSet/>
      <dgm:spPr/>
      <dgm:t>
        <a:bodyPr/>
        <a:lstStyle/>
        <a:p>
          <a:endParaRPr lang="en-US"/>
        </a:p>
      </dgm:t>
    </dgm:pt>
    <dgm:pt modelId="{782F149F-51A4-4147-B9F4-F4DCC0BA342E}">
      <dgm:prSet/>
      <dgm:spPr/>
      <dgm:t>
        <a:bodyPr/>
        <a:lstStyle/>
        <a:p>
          <a:r>
            <a:rPr lang="en-US" dirty="0"/>
            <a:t>Turn-construction component</a:t>
          </a:r>
        </a:p>
      </dgm:t>
    </dgm:pt>
    <dgm:pt modelId="{F91D71F2-D841-4FD4-8675-3C59FB7F4CE8}" type="parTrans" cxnId="{6D814A89-DECA-4448-AE56-1E13F5025F14}">
      <dgm:prSet/>
      <dgm:spPr/>
      <dgm:t>
        <a:bodyPr/>
        <a:lstStyle/>
        <a:p>
          <a:endParaRPr lang="en-US"/>
        </a:p>
      </dgm:t>
    </dgm:pt>
    <dgm:pt modelId="{6ED8D62F-38C6-4383-A881-2A11B8D58F15}" type="sibTrans" cxnId="{6D814A89-DECA-4448-AE56-1E13F5025F14}">
      <dgm:prSet/>
      <dgm:spPr/>
      <dgm:t>
        <a:bodyPr/>
        <a:lstStyle/>
        <a:p>
          <a:endParaRPr lang="en-US"/>
        </a:p>
      </dgm:t>
    </dgm:pt>
    <dgm:pt modelId="{2048FCAB-8320-41A0-8A9A-6134D3322858}">
      <dgm:prSet/>
      <dgm:spPr/>
      <dgm:t>
        <a:bodyPr/>
        <a:lstStyle/>
        <a:p>
          <a:r>
            <a:rPr lang="en-US"/>
            <a:t>Turn-allocation component</a:t>
          </a:r>
        </a:p>
      </dgm:t>
    </dgm:pt>
    <dgm:pt modelId="{624F0A17-6435-40C8-9A35-EF7B010EA04F}" type="parTrans" cxnId="{F0D58DCE-5E32-4A99-9AEA-7A8C75205605}">
      <dgm:prSet/>
      <dgm:spPr/>
      <dgm:t>
        <a:bodyPr/>
        <a:lstStyle/>
        <a:p>
          <a:endParaRPr lang="en-US"/>
        </a:p>
      </dgm:t>
    </dgm:pt>
    <dgm:pt modelId="{4D62ED6F-AC19-420D-9399-CA69256D46DD}" type="sibTrans" cxnId="{F0D58DCE-5E32-4A99-9AEA-7A8C75205605}">
      <dgm:prSet/>
      <dgm:spPr/>
      <dgm:t>
        <a:bodyPr/>
        <a:lstStyle/>
        <a:p>
          <a:endParaRPr lang="en-US"/>
        </a:p>
      </dgm:t>
    </dgm:pt>
    <dgm:pt modelId="{08B5AB70-D2CE-48AF-BB83-86DB032EEF36}">
      <dgm:prSet/>
      <dgm:spPr/>
      <dgm:t>
        <a:bodyPr/>
        <a:lstStyle/>
        <a:p>
          <a:r>
            <a:rPr lang="en-US" b="1" dirty="0"/>
            <a:t>Two rules (3 + 1)</a:t>
          </a:r>
        </a:p>
      </dgm:t>
    </dgm:pt>
    <dgm:pt modelId="{445EE729-5F5D-467A-A453-B583DB7B840F}" type="parTrans" cxnId="{293EFFA6-4F5C-4322-A851-6F2A9710BF7E}">
      <dgm:prSet/>
      <dgm:spPr/>
      <dgm:t>
        <a:bodyPr/>
        <a:lstStyle/>
        <a:p>
          <a:endParaRPr lang="en-US"/>
        </a:p>
      </dgm:t>
    </dgm:pt>
    <dgm:pt modelId="{5541830B-89BE-43CC-BE55-402EB1BA79F2}" type="sibTrans" cxnId="{293EFFA6-4F5C-4322-A851-6F2A9710BF7E}">
      <dgm:prSet/>
      <dgm:spPr/>
      <dgm:t>
        <a:bodyPr/>
        <a:lstStyle/>
        <a:p>
          <a:endParaRPr lang="en-US"/>
        </a:p>
      </dgm:t>
    </dgm:pt>
    <dgm:pt modelId="{11842A4C-FB6B-495D-9AA0-FA7F8B086B11}">
      <dgm:prSet/>
      <dgm:spPr/>
      <dgm:t>
        <a:bodyPr/>
        <a:lstStyle/>
        <a:p>
          <a:r>
            <a:rPr lang="en-US" dirty="0"/>
            <a:t>1abc: What happens at a transition-relevance place (TRP)</a:t>
          </a:r>
        </a:p>
      </dgm:t>
    </dgm:pt>
    <dgm:pt modelId="{716B5873-8AA0-4952-9125-BB737B6B7C45}" type="parTrans" cxnId="{4261A888-DA51-46E9-A636-ECD0CC317560}">
      <dgm:prSet/>
      <dgm:spPr/>
      <dgm:t>
        <a:bodyPr/>
        <a:lstStyle/>
        <a:p>
          <a:endParaRPr lang="en-US"/>
        </a:p>
      </dgm:t>
    </dgm:pt>
    <dgm:pt modelId="{79EFC65F-084E-411F-A359-CDAB1B23CAC1}" type="sibTrans" cxnId="{4261A888-DA51-46E9-A636-ECD0CC317560}">
      <dgm:prSet/>
      <dgm:spPr/>
      <dgm:t>
        <a:bodyPr/>
        <a:lstStyle/>
        <a:p>
          <a:endParaRPr lang="en-US"/>
        </a:p>
      </dgm:t>
    </dgm:pt>
    <dgm:pt modelId="{E65E61F6-1C02-420C-8797-4ACD181C9516}">
      <dgm:prSet/>
      <dgm:spPr/>
      <dgm:t>
        <a:bodyPr/>
        <a:lstStyle/>
        <a:p>
          <a:r>
            <a:rPr lang="en-US" dirty="0"/>
            <a:t>2: What happens at future TRPs</a:t>
          </a:r>
        </a:p>
      </dgm:t>
    </dgm:pt>
    <dgm:pt modelId="{E32D1464-CBFD-4D11-8013-58D919B5E82B}" type="parTrans" cxnId="{C3353A7D-01F7-4553-AEE0-9C004A27328A}">
      <dgm:prSet/>
      <dgm:spPr/>
      <dgm:t>
        <a:bodyPr/>
        <a:lstStyle/>
        <a:p>
          <a:endParaRPr lang="zh-HK" altLang="en-US"/>
        </a:p>
      </dgm:t>
    </dgm:pt>
    <dgm:pt modelId="{73BCE22D-7F09-4E86-A4A5-E4CCAF31B896}" type="sibTrans" cxnId="{C3353A7D-01F7-4553-AEE0-9C004A27328A}">
      <dgm:prSet/>
      <dgm:spPr/>
      <dgm:t>
        <a:bodyPr/>
        <a:lstStyle/>
        <a:p>
          <a:endParaRPr lang="zh-HK" altLang="en-US"/>
        </a:p>
      </dgm:t>
    </dgm:pt>
    <dgm:pt modelId="{2A658D3B-F617-4A48-BB98-1CCAF264788F}" type="pres">
      <dgm:prSet presAssocID="{B17424B4-D697-4AF9-83AB-493DB02CB9C2}" presName="linearFlow" presStyleCnt="0">
        <dgm:presLayoutVars>
          <dgm:dir/>
          <dgm:animLvl val="lvl"/>
          <dgm:resizeHandles val="exact"/>
        </dgm:presLayoutVars>
      </dgm:prSet>
      <dgm:spPr/>
    </dgm:pt>
    <dgm:pt modelId="{7697EA98-D5A2-4646-AD36-99CA367E8E3F}" type="pres">
      <dgm:prSet presAssocID="{8AE2F7F6-FCE7-4392-9562-5E19D9425E83}" presName="composite" presStyleCnt="0"/>
      <dgm:spPr/>
    </dgm:pt>
    <dgm:pt modelId="{F1C327F3-1E87-4265-AEB8-16B6C4AD1856}" type="pres">
      <dgm:prSet presAssocID="{8AE2F7F6-FCE7-4392-9562-5E19D9425E8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CF605D69-4907-4A6C-B5BD-6E450FD65012}" type="pres">
      <dgm:prSet presAssocID="{8AE2F7F6-FCE7-4392-9562-5E19D9425E83}" presName="descendantText" presStyleLbl="alignAcc1" presStyleIdx="0" presStyleCnt="2">
        <dgm:presLayoutVars>
          <dgm:bulletEnabled val="1"/>
        </dgm:presLayoutVars>
      </dgm:prSet>
      <dgm:spPr/>
    </dgm:pt>
    <dgm:pt modelId="{5F34D0C1-2C0D-45DB-9E96-AF77CBD23593}" type="pres">
      <dgm:prSet presAssocID="{20E3C550-5993-4E64-9DB9-D7B37F3F4B6A}" presName="sp" presStyleCnt="0"/>
      <dgm:spPr/>
    </dgm:pt>
    <dgm:pt modelId="{398C123C-D7C5-4B07-ADD0-06F8D94D7B41}" type="pres">
      <dgm:prSet presAssocID="{08B5AB70-D2CE-48AF-BB83-86DB032EEF36}" presName="composite" presStyleCnt="0"/>
      <dgm:spPr/>
    </dgm:pt>
    <dgm:pt modelId="{682EFFB7-470E-43CC-ACCB-3C1E6B9D7429}" type="pres">
      <dgm:prSet presAssocID="{08B5AB70-D2CE-48AF-BB83-86DB032EEF36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47DD95EC-BCD9-4685-855D-9116834CED01}" type="pres">
      <dgm:prSet presAssocID="{08B5AB70-D2CE-48AF-BB83-86DB032EEF36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3CB2D0A-F393-4B9C-AE31-BAEB61246DDA}" type="presOf" srcId="{08B5AB70-D2CE-48AF-BB83-86DB032EEF36}" destId="{682EFFB7-470E-43CC-ACCB-3C1E6B9D7429}" srcOrd="0" destOrd="0" presId="urn:microsoft.com/office/officeart/2005/8/layout/chevron2"/>
    <dgm:cxn modelId="{C802FE46-9BAC-4B2D-AA42-7CE5A8B9D9A9}" type="presOf" srcId="{E65E61F6-1C02-420C-8797-4ACD181C9516}" destId="{47DD95EC-BCD9-4685-855D-9116834CED01}" srcOrd="0" destOrd="1" presId="urn:microsoft.com/office/officeart/2005/8/layout/chevron2"/>
    <dgm:cxn modelId="{5E93916D-6310-4BBF-8718-0A368BD4ABEB}" type="presOf" srcId="{2048FCAB-8320-41A0-8A9A-6134D3322858}" destId="{CF605D69-4907-4A6C-B5BD-6E450FD65012}" srcOrd="0" destOrd="1" presId="urn:microsoft.com/office/officeart/2005/8/layout/chevron2"/>
    <dgm:cxn modelId="{54118476-0F99-4828-82BA-4E45BC88427D}" type="presOf" srcId="{8AE2F7F6-FCE7-4392-9562-5E19D9425E83}" destId="{F1C327F3-1E87-4265-AEB8-16B6C4AD1856}" srcOrd="0" destOrd="0" presId="urn:microsoft.com/office/officeart/2005/8/layout/chevron2"/>
    <dgm:cxn modelId="{31D71677-233B-4015-8816-C2DEECA8AC12}" type="presOf" srcId="{782F149F-51A4-4147-B9F4-F4DCC0BA342E}" destId="{CF605D69-4907-4A6C-B5BD-6E450FD65012}" srcOrd="0" destOrd="0" presId="urn:microsoft.com/office/officeart/2005/8/layout/chevron2"/>
    <dgm:cxn modelId="{C3353A7D-01F7-4553-AEE0-9C004A27328A}" srcId="{08B5AB70-D2CE-48AF-BB83-86DB032EEF36}" destId="{E65E61F6-1C02-420C-8797-4ACD181C9516}" srcOrd="1" destOrd="0" parTransId="{E32D1464-CBFD-4D11-8013-58D919B5E82B}" sibTransId="{73BCE22D-7F09-4E86-A4A5-E4CCAF31B896}"/>
    <dgm:cxn modelId="{99F64E80-692F-4DB6-8206-130CAC7CA034}" type="presOf" srcId="{11842A4C-FB6B-495D-9AA0-FA7F8B086B11}" destId="{47DD95EC-BCD9-4685-855D-9116834CED01}" srcOrd="0" destOrd="0" presId="urn:microsoft.com/office/officeart/2005/8/layout/chevron2"/>
    <dgm:cxn modelId="{4261A888-DA51-46E9-A636-ECD0CC317560}" srcId="{08B5AB70-D2CE-48AF-BB83-86DB032EEF36}" destId="{11842A4C-FB6B-495D-9AA0-FA7F8B086B11}" srcOrd="0" destOrd="0" parTransId="{716B5873-8AA0-4952-9125-BB737B6B7C45}" sibTransId="{79EFC65F-084E-411F-A359-CDAB1B23CAC1}"/>
    <dgm:cxn modelId="{6D814A89-DECA-4448-AE56-1E13F5025F14}" srcId="{8AE2F7F6-FCE7-4392-9562-5E19D9425E83}" destId="{782F149F-51A4-4147-B9F4-F4DCC0BA342E}" srcOrd="0" destOrd="0" parTransId="{F91D71F2-D841-4FD4-8675-3C59FB7F4CE8}" sibTransId="{6ED8D62F-38C6-4383-A881-2A11B8D58F15}"/>
    <dgm:cxn modelId="{CD932492-476E-4FCD-B8D2-AC81FFF76A35}" srcId="{B17424B4-D697-4AF9-83AB-493DB02CB9C2}" destId="{8AE2F7F6-FCE7-4392-9562-5E19D9425E83}" srcOrd="0" destOrd="0" parTransId="{E34A01D1-C75D-4833-9667-F58F7320416A}" sibTransId="{20E3C550-5993-4E64-9DB9-D7B37F3F4B6A}"/>
    <dgm:cxn modelId="{7C9BC892-8B7A-4489-8CDC-999532C3C2C7}" type="presOf" srcId="{B17424B4-D697-4AF9-83AB-493DB02CB9C2}" destId="{2A658D3B-F617-4A48-BB98-1CCAF264788F}" srcOrd="0" destOrd="0" presId="urn:microsoft.com/office/officeart/2005/8/layout/chevron2"/>
    <dgm:cxn modelId="{293EFFA6-4F5C-4322-A851-6F2A9710BF7E}" srcId="{B17424B4-D697-4AF9-83AB-493DB02CB9C2}" destId="{08B5AB70-D2CE-48AF-BB83-86DB032EEF36}" srcOrd="1" destOrd="0" parTransId="{445EE729-5F5D-467A-A453-B583DB7B840F}" sibTransId="{5541830B-89BE-43CC-BE55-402EB1BA79F2}"/>
    <dgm:cxn modelId="{F0D58DCE-5E32-4A99-9AEA-7A8C75205605}" srcId="{8AE2F7F6-FCE7-4392-9562-5E19D9425E83}" destId="{2048FCAB-8320-41A0-8A9A-6134D3322858}" srcOrd="1" destOrd="0" parTransId="{624F0A17-6435-40C8-9A35-EF7B010EA04F}" sibTransId="{4D62ED6F-AC19-420D-9399-CA69256D46DD}"/>
    <dgm:cxn modelId="{F38836C2-CD1D-4FBA-AA31-C7E01F66F001}" type="presParOf" srcId="{2A658D3B-F617-4A48-BB98-1CCAF264788F}" destId="{7697EA98-D5A2-4646-AD36-99CA367E8E3F}" srcOrd="0" destOrd="0" presId="urn:microsoft.com/office/officeart/2005/8/layout/chevron2"/>
    <dgm:cxn modelId="{15A9A891-3533-46DD-9AE4-68C7952385C5}" type="presParOf" srcId="{7697EA98-D5A2-4646-AD36-99CA367E8E3F}" destId="{F1C327F3-1E87-4265-AEB8-16B6C4AD1856}" srcOrd="0" destOrd="0" presId="urn:microsoft.com/office/officeart/2005/8/layout/chevron2"/>
    <dgm:cxn modelId="{39771FCE-D548-4932-8AB6-46FEC6D8F66E}" type="presParOf" srcId="{7697EA98-D5A2-4646-AD36-99CA367E8E3F}" destId="{CF605D69-4907-4A6C-B5BD-6E450FD65012}" srcOrd="1" destOrd="0" presId="urn:microsoft.com/office/officeart/2005/8/layout/chevron2"/>
    <dgm:cxn modelId="{F3DB32D7-9DF5-451A-9BDF-BEDE3ECB847E}" type="presParOf" srcId="{2A658D3B-F617-4A48-BB98-1CCAF264788F}" destId="{5F34D0C1-2C0D-45DB-9E96-AF77CBD23593}" srcOrd="1" destOrd="0" presId="urn:microsoft.com/office/officeart/2005/8/layout/chevron2"/>
    <dgm:cxn modelId="{7DED7BAC-54FE-4E33-87E7-61C4B7232325}" type="presParOf" srcId="{2A658D3B-F617-4A48-BB98-1CCAF264788F}" destId="{398C123C-D7C5-4B07-ADD0-06F8D94D7B41}" srcOrd="2" destOrd="0" presId="urn:microsoft.com/office/officeart/2005/8/layout/chevron2"/>
    <dgm:cxn modelId="{7571275F-15A8-4629-B512-0DF5E798D371}" type="presParOf" srcId="{398C123C-D7C5-4B07-ADD0-06F8D94D7B41}" destId="{682EFFB7-470E-43CC-ACCB-3C1E6B9D7429}" srcOrd="0" destOrd="0" presId="urn:microsoft.com/office/officeart/2005/8/layout/chevron2"/>
    <dgm:cxn modelId="{2CEA5E5A-FA01-40C5-B75F-173ADEF12DD0}" type="presParOf" srcId="{398C123C-D7C5-4B07-ADD0-06F8D94D7B41}" destId="{47DD95EC-BCD9-4685-855D-9116834CED0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91772-339B-4F5D-B7B0-FCCB4F129EAA}">
      <dsp:nvSpPr>
        <dsp:cNvPr id="0" name=""/>
        <dsp:cNvSpPr/>
      </dsp:nvSpPr>
      <dsp:spPr>
        <a:xfrm>
          <a:off x="11904" y="530466"/>
          <a:ext cx="1980385" cy="59411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57" tIns="73357" rIns="73357" bIns="7335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Practise</a:t>
          </a:r>
        </a:p>
      </dsp:txBody>
      <dsp:txXfrm>
        <a:off x="190139" y="530466"/>
        <a:ext cx="1623916" cy="594115"/>
      </dsp:txXfrm>
    </dsp:sp>
    <dsp:sp modelId="{75928DDA-C527-4FB9-B270-901FA0A3FFC2}">
      <dsp:nvSpPr>
        <dsp:cNvPr id="0" name=""/>
        <dsp:cNvSpPr/>
      </dsp:nvSpPr>
      <dsp:spPr>
        <a:xfrm>
          <a:off x="11904" y="1124582"/>
          <a:ext cx="1802151" cy="2463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10" tIns="142410" rIns="142410" bIns="2848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Practise identifying backchannels and explaining what role they play in turn-taking</a:t>
          </a:r>
        </a:p>
      </dsp:txBody>
      <dsp:txXfrm>
        <a:off x="11904" y="1124582"/>
        <a:ext cx="1802151" cy="2463878"/>
      </dsp:txXfrm>
    </dsp:sp>
    <dsp:sp modelId="{E092970E-1F2F-4FFA-AC10-9DB8262C5856}">
      <dsp:nvSpPr>
        <dsp:cNvPr id="0" name=""/>
        <dsp:cNvSpPr/>
      </dsp:nvSpPr>
      <dsp:spPr>
        <a:xfrm>
          <a:off x="1934267" y="530466"/>
          <a:ext cx="1980385" cy="59411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57" tIns="73357" rIns="73357" bIns="7335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</a:t>
          </a:r>
        </a:p>
      </dsp:txBody>
      <dsp:txXfrm>
        <a:off x="2112502" y="530466"/>
        <a:ext cx="1623916" cy="594115"/>
      </dsp:txXfrm>
    </dsp:sp>
    <dsp:sp modelId="{4946896A-B8AD-4CC1-8664-9AE19489C770}">
      <dsp:nvSpPr>
        <dsp:cNvPr id="0" name=""/>
        <dsp:cNvSpPr/>
      </dsp:nvSpPr>
      <dsp:spPr>
        <a:xfrm>
          <a:off x="1934267" y="1124582"/>
          <a:ext cx="1802151" cy="2463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10" tIns="142410" rIns="142410" bIns="2848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turn constructional units and their role in turn-taking</a:t>
          </a:r>
        </a:p>
      </dsp:txBody>
      <dsp:txXfrm>
        <a:off x="1934267" y="1124582"/>
        <a:ext cx="1802151" cy="2463878"/>
      </dsp:txXfrm>
    </dsp:sp>
    <dsp:sp modelId="{5BB796D0-E45E-4D0C-8D37-BB47C7CB34F3}">
      <dsp:nvSpPr>
        <dsp:cNvPr id="0" name=""/>
        <dsp:cNvSpPr/>
      </dsp:nvSpPr>
      <dsp:spPr>
        <a:xfrm>
          <a:off x="3856629" y="530466"/>
          <a:ext cx="1980385" cy="59411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57" tIns="73357" rIns="73357" bIns="7335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Distinguish</a:t>
          </a:r>
        </a:p>
      </dsp:txBody>
      <dsp:txXfrm>
        <a:off x="4034864" y="530466"/>
        <a:ext cx="1623916" cy="594115"/>
      </dsp:txXfrm>
    </dsp:sp>
    <dsp:sp modelId="{CBD27380-6915-4826-902A-6CC189562288}">
      <dsp:nvSpPr>
        <dsp:cNvPr id="0" name=""/>
        <dsp:cNvSpPr/>
      </dsp:nvSpPr>
      <dsp:spPr>
        <a:xfrm>
          <a:off x="3856629" y="1124582"/>
          <a:ext cx="1802151" cy="2463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10" tIns="142410" rIns="142410" bIns="2848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Distinguish between self-selection and other-selection</a:t>
          </a:r>
        </a:p>
      </dsp:txBody>
      <dsp:txXfrm>
        <a:off x="3856629" y="1124582"/>
        <a:ext cx="1802151" cy="2463878"/>
      </dsp:txXfrm>
    </dsp:sp>
    <dsp:sp modelId="{40C16E10-BFD9-4EF1-B81F-9AEE2F28A41B}">
      <dsp:nvSpPr>
        <dsp:cNvPr id="0" name=""/>
        <dsp:cNvSpPr/>
      </dsp:nvSpPr>
      <dsp:spPr>
        <a:xfrm>
          <a:off x="5778992" y="530466"/>
          <a:ext cx="1980385" cy="59411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57" tIns="73357" rIns="73357" bIns="7335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Explain</a:t>
          </a:r>
        </a:p>
      </dsp:txBody>
      <dsp:txXfrm>
        <a:off x="5957227" y="530466"/>
        <a:ext cx="1623916" cy="594115"/>
      </dsp:txXfrm>
    </dsp:sp>
    <dsp:sp modelId="{489D5CA5-7510-4518-83DA-EFE6DBF678BF}">
      <dsp:nvSpPr>
        <dsp:cNvPr id="0" name=""/>
        <dsp:cNvSpPr/>
      </dsp:nvSpPr>
      <dsp:spPr>
        <a:xfrm>
          <a:off x="5778992" y="1124582"/>
          <a:ext cx="1802151" cy="2463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10" tIns="142410" rIns="142410" bIns="2848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Explain how turn construction and allocation come together in the simplest systematics</a:t>
          </a:r>
        </a:p>
      </dsp:txBody>
      <dsp:txXfrm>
        <a:off x="5778992" y="1124582"/>
        <a:ext cx="1802151" cy="2463878"/>
      </dsp:txXfrm>
    </dsp:sp>
    <dsp:sp modelId="{B5B2B069-F17B-42F9-AF46-52B5B10FA601}">
      <dsp:nvSpPr>
        <dsp:cNvPr id="0" name=""/>
        <dsp:cNvSpPr/>
      </dsp:nvSpPr>
      <dsp:spPr>
        <a:xfrm>
          <a:off x="7701354" y="530466"/>
          <a:ext cx="1980385" cy="59411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57" tIns="73357" rIns="73357" bIns="7335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Discuss</a:t>
          </a:r>
        </a:p>
      </dsp:txBody>
      <dsp:txXfrm>
        <a:off x="7879589" y="530466"/>
        <a:ext cx="1623916" cy="594115"/>
      </dsp:txXfrm>
    </dsp:sp>
    <dsp:sp modelId="{4669EC5C-01FA-4908-ABBA-9D5A8B77CD04}">
      <dsp:nvSpPr>
        <dsp:cNvPr id="0" name=""/>
        <dsp:cNvSpPr/>
      </dsp:nvSpPr>
      <dsp:spPr>
        <a:xfrm>
          <a:off x="7701354" y="1124582"/>
          <a:ext cx="1802151" cy="2463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10" tIns="142410" rIns="142410" bIns="2848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Discuss how different overlaps occur in conversation</a:t>
          </a:r>
        </a:p>
      </dsp:txBody>
      <dsp:txXfrm>
        <a:off x="7701354" y="1124582"/>
        <a:ext cx="1802151" cy="2463878"/>
      </dsp:txXfrm>
    </dsp:sp>
    <dsp:sp modelId="{DACC22FB-8F14-4538-A5ED-3029447235B1}">
      <dsp:nvSpPr>
        <dsp:cNvPr id="0" name=""/>
        <dsp:cNvSpPr/>
      </dsp:nvSpPr>
      <dsp:spPr>
        <a:xfrm>
          <a:off x="9623717" y="530466"/>
          <a:ext cx="1980385" cy="594115"/>
        </a:xfrm>
        <a:prstGeom prst="chevron">
          <a:avLst>
            <a:gd name="adj" fmla="val 3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357" tIns="73357" rIns="73357" bIns="73357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Discuss</a:t>
          </a:r>
        </a:p>
      </dsp:txBody>
      <dsp:txXfrm>
        <a:off x="9801952" y="530466"/>
        <a:ext cx="1623916" cy="594115"/>
      </dsp:txXfrm>
    </dsp:sp>
    <dsp:sp modelId="{A1527C8F-0BFA-40CF-8BD1-C6F09CAA28D3}">
      <dsp:nvSpPr>
        <dsp:cNvPr id="0" name=""/>
        <dsp:cNvSpPr/>
      </dsp:nvSpPr>
      <dsp:spPr>
        <a:xfrm>
          <a:off x="9623717" y="1124582"/>
          <a:ext cx="1802151" cy="246387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410" tIns="142410" rIns="142410" bIns="28482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Discuss how silences occur in conversation</a:t>
          </a:r>
        </a:p>
      </dsp:txBody>
      <dsp:txXfrm>
        <a:off x="9623717" y="1124582"/>
        <a:ext cx="1802151" cy="2463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327F3-1E87-4265-AEB8-16B6C4AD1856}">
      <dsp:nvSpPr>
        <dsp:cNvPr id="0" name=""/>
        <dsp:cNvSpPr/>
      </dsp:nvSpPr>
      <dsp:spPr>
        <a:xfrm rot="5400000">
          <a:off x="-442501" y="445622"/>
          <a:ext cx="2950007" cy="206500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Two components</a:t>
          </a:r>
        </a:p>
      </dsp:txBody>
      <dsp:txXfrm rot="-5400000">
        <a:off x="1" y="1035624"/>
        <a:ext cx="2065005" cy="885002"/>
      </dsp:txXfrm>
    </dsp:sp>
    <dsp:sp modelId="{CF605D69-4907-4A6C-B5BD-6E450FD65012}">
      <dsp:nvSpPr>
        <dsp:cNvPr id="0" name=""/>
        <dsp:cNvSpPr/>
      </dsp:nvSpPr>
      <dsp:spPr>
        <a:xfrm rot="5400000">
          <a:off x="3945041" y="-1876914"/>
          <a:ext cx="1917505" cy="5677577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Turn-construction component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Turn-allocation component</a:t>
          </a:r>
        </a:p>
      </dsp:txBody>
      <dsp:txXfrm rot="-5400000">
        <a:off x="2065006" y="96726"/>
        <a:ext cx="5583972" cy="1730295"/>
      </dsp:txXfrm>
    </dsp:sp>
    <dsp:sp modelId="{682EFFB7-470E-43CC-ACCB-3C1E6B9D7429}">
      <dsp:nvSpPr>
        <dsp:cNvPr id="0" name=""/>
        <dsp:cNvSpPr/>
      </dsp:nvSpPr>
      <dsp:spPr>
        <a:xfrm rot="5400000">
          <a:off x="-442501" y="3114712"/>
          <a:ext cx="2950007" cy="2065005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Two rules (3 + 1)</a:t>
          </a:r>
        </a:p>
      </dsp:txBody>
      <dsp:txXfrm rot="-5400000">
        <a:off x="1" y="3704714"/>
        <a:ext cx="2065005" cy="885002"/>
      </dsp:txXfrm>
    </dsp:sp>
    <dsp:sp modelId="{47DD95EC-BCD9-4685-855D-9116834CED01}">
      <dsp:nvSpPr>
        <dsp:cNvPr id="0" name=""/>
        <dsp:cNvSpPr/>
      </dsp:nvSpPr>
      <dsp:spPr>
        <a:xfrm rot="5400000">
          <a:off x="3945041" y="792175"/>
          <a:ext cx="1917505" cy="5677577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1abc: What happens at a transition-relevance place (TRP)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2: What happens at future TRPs</a:t>
          </a:r>
        </a:p>
      </dsp:txBody>
      <dsp:txXfrm rot="-5400000">
        <a:off x="2065006" y="2765816"/>
        <a:ext cx="5583972" cy="1730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751E-8B3A-4829-9AE5-0A1D1C436864}" type="datetimeFigureOut">
              <a:rPr lang="zh-HK" altLang="en-US" smtClean="0"/>
              <a:t>13/4/2023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768A8-EED7-4C50-BF74-0CCAEEBE2066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3490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4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89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6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0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9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41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2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4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4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視訊 35" descr="3D Black Snakes">
            <a:extLst>
              <a:ext uri="{FF2B5EF4-FFF2-40B4-BE49-F238E27FC236}">
                <a16:creationId xmlns:a16="http://schemas.microsoft.com/office/drawing/2014/main" id="{56E4FB2D-D351-989C-9B31-B73C2DB1F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3649B8-8FEE-5BB2-115E-806CD50FB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70" y="871314"/>
            <a:ext cx="7955429" cy="2508616"/>
          </a:xfrm>
        </p:spPr>
        <p:txBody>
          <a:bodyPr anchor="t">
            <a:normAutofit fontScale="90000"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Introduction to the Simplest Systematics, overlaps and silences</a:t>
            </a:r>
            <a:endParaRPr lang="zh-HK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912827-E393-5240-F98F-D0F9F6C6B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70" y="3545918"/>
            <a:ext cx="4867234" cy="1738058"/>
          </a:xfrm>
        </p:spPr>
        <p:txBody>
          <a:bodyPr anchor="b">
            <a:normAutofit/>
          </a:bodyPr>
          <a:lstStyle/>
          <a:p>
            <a:endParaRPr lang="zh-HK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7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200C2-1EAE-F59B-1371-6BDF4CA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58" y="433661"/>
            <a:ext cx="9143722" cy="12352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HK" sz="4900" dirty="0"/>
              <a:t>A TCU can be a </a:t>
            </a:r>
            <a:r>
              <a:rPr lang="en-US" altLang="zh-HK" sz="4900" b="1" dirty="0"/>
              <a:t>clause</a:t>
            </a:r>
            <a:r>
              <a:rPr lang="en-US" altLang="zh-HK" sz="4900" dirty="0"/>
              <a:t> (with subject, verb, object)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D1ED6-6DF3-3F30-17A1-4B6F1D37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21" y="2800791"/>
            <a:ext cx="10668003" cy="2773679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8" name="圖形 7" descr="箭號: 直線 以實心填滿">
            <a:extLst>
              <a:ext uri="{FF2B5EF4-FFF2-40B4-BE49-F238E27FC236}">
                <a16:creationId xmlns:a16="http://schemas.microsoft.com/office/drawing/2014/main" id="{A17DB7F9-AD11-49F9-E18A-ACE61413F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45576" y="4892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CEDFDF-E5D1-F0F1-E564-3CCA3986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A TCU can be a gigantic, complex sentence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85C6B1-00F5-431F-1181-F0214744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55" y="2631440"/>
            <a:ext cx="7790128" cy="3688080"/>
          </a:xfrm>
          <a:prstGeom prst="rect">
            <a:avLst/>
          </a:prstGeom>
        </p:spPr>
      </p:pic>
      <p:sp>
        <p:nvSpPr>
          <p:cNvPr id="7" name="左大括弧 6">
            <a:extLst>
              <a:ext uri="{FF2B5EF4-FFF2-40B4-BE49-F238E27FC236}">
                <a16:creationId xmlns:a16="http://schemas.microsoft.com/office/drawing/2014/main" id="{6C66D0A7-DEBF-C15D-A1D2-87313728310B}"/>
              </a:ext>
            </a:extLst>
          </p:cNvPr>
          <p:cNvSpPr/>
          <p:nvPr/>
        </p:nvSpPr>
        <p:spPr>
          <a:xfrm>
            <a:off x="1097279" y="2631440"/>
            <a:ext cx="474345" cy="3688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6915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EFB78-D709-3738-AE06-6DA45470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A TCU can be a phrase (here, a preposition + a noun)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A8E98A-EA90-1AAF-258F-D911E9E51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71" y="2606993"/>
            <a:ext cx="7073847" cy="3468687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6D11C9B5-A983-32C5-4343-D9D587FE6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831" y="52987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7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C200C2-1EAE-F59B-1371-6BDF4CA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9745067" cy="16115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HK" sz="4000" dirty="0"/>
              <a:t>A TCU can also be small, a </a:t>
            </a:r>
            <a:r>
              <a:rPr lang="en-US" altLang="zh-HK" sz="4000" b="1" dirty="0"/>
              <a:t>single word </a:t>
            </a:r>
            <a:r>
              <a:rPr lang="en-US" altLang="zh-HK" sz="4000" dirty="0"/>
              <a:t>(in this case, an interjection / </a:t>
            </a:r>
            <a:r>
              <a:rPr lang="en-US" altLang="zh-HK" sz="4000" b="1" dirty="0"/>
              <a:t>minimal response</a:t>
            </a:r>
            <a:r>
              <a:rPr lang="en-US" altLang="zh-HK" sz="4000" dirty="0"/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0DDA1-95BA-5FE7-7265-4E898C75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1" y="2547424"/>
            <a:ext cx="10668003" cy="3280412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5" name="圖形 4" descr="箭號: 直線 以實心填滿">
            <a:extLst>
              <a:ext uri="{FF2B5EF4-FFF2-40B4-BE49-F238E27FC236}">
                <a16:creationId xmlns:a16="http://schemas.microsoft.com/office/drawing/2014/main" id="{64C81A41-A5B6-05F4-EC14-E2E33817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51450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5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495924-1DB2-6DC5-9335-A77FD636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TCUs and turns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B454C8-AC7C-D152-9343-B7AF0D1C2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Typical situation: One TCU in one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But we often produce </a:t>
            </a:r>
            <a:r>
              <a:rPr lang="en-US" altLang="zh-HK" sz="2800" b="1" dirty="0"/>
              <a:t>multi-unit turns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Situation 1: The original social action does not see immediate uptake from the other person, so we </a:t>
            </a:r>
            <a:r>
              <a:rPr lang="en-US" altLang="zh-HK" sz="2400" b="1" dirty="0"/>
              <a:t>add</a:t>
            </a:r>
            <a:r>
              <a:rPr lang="en-US" altLang="zh-HK" sz="2400" dirty="0"/>
              <a:t> something to it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Situation 2: We are telling a long story, giving a long description, etc.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Often we signal this in some way, e.g. using ‘well’ – </a:t>
            </a:r>
            <a:r>
              <a:rPr lang="en-US" altLang="zh-HK" sz="2000" b="1" dirty="0"/>
              <a:t>projects</a:t>
            </a:r>
            <a:r>
              <a:rPr lang="en-US" altLang="zh-HK" sz="2000" dirty="0"/>
              <a:t> a multi-unit turn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Often happens in SBC001!</a:t>
            </a:r>
            <a:endParaRPr lang="zh-HK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4F85B5-EA87-EE9E-AA08-0444E2C72307}"/>
              </a:ext>
            </a:extLst>
          </p:cNvPr>
          <p:cNvSpPr txBox="1"/>
          <p:nvPr/>
        </p:nvSpPr>
        <p:spPr>
          <a:xfrm>
            <a:off x="4895849" y="6169709"/>
            <a:ext cx="715327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If you hear a silence between two TCUs, and the first TCU clearly asks for someone else to respond, what situation might this be?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7027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F4B85-2CD1-1F37-9E47-AE2624EF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Situation 1: You didn’t get it, so I’ll try again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D5719D-3C1A-BF9E-37C6-A87835A4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09" y="2578417"/>
            <a:ext cx="8849091" cy="2796223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132E8A1D-E20B-38F7-35F8-AA6CDAF3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75310" y="45923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3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C31D9-1B11-7379-D12B-6EA1439D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Situation 2: Projecting a multi-unit turn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1A2636-AC31-3E53-DE67-3FDD81DE1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2428240"/>
            <a:ext cx="7505700" cy="5181600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E581DD2F-E52D-B0FE-ADFB-B475D1B6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428750" y="2336800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28B0AD2C-1671-09F7-5A0B-190248700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428750" y="2971800"/>
            <a:ext cx="914400" cy="914400"/>
          </a:xfrm>
          <a:prstGeom prst="rect">
            <a:avLst/>
          </a:prstGeom>
        </p:spPr>
      </p:pic>
      <p:pic>
        <p:nvPicPr>
          <p:cNvPr id="8" name="圖形 7" descr="箭號: 直線 以實心填滿">
            <a:extLst>
              <a:ext uri="{FF2B5EF4-FFF2-40B4-BE49-F238E27FC236}">
                <a16:creationId xmlns:a16="http://schemas.microsoft.com/office/drawing/2014/main" id="{E6AB75BF-18F0-A2A3-334F-DD0DE4FFD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428750" y="3515360"/>
            <a:ext cx="914400" cy="914400"/>
          </a:xfrm>
          <a:prstGeom prst="rect">
            <a:avLst/>
          </a:prstGeom>
        </p:spPr>
      </p:pic>
      <p:pic>
        <p:nvPicPr>
          <p:cNvPr id="9" name="圖形 8" descr="箭號: 直線 以實心填滿">
            <a:extLst>
              <a:ext uri="{FF2B5EF4-FFF2-40B4-BE49-F238E27FC236}">
                <a16:creationId xmlns:a16="http://schemas.microsoft.com/office/drawing/2014/main" id="{310F22E3-2A40-D944-8CD8-9D0FBDAA0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428750" y="4104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37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01D0B-2D1F-444C-11B1-9AC123AF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Transition-relevance places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F649A6-819B-4839-76CC-433EE682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Where a TCU </a:t>
            </a:r>
            <a:r>
              <a:rPr lang="en-US" altLang="zh-HK" b="1" dirty="0"/>
              <a:t>can</a:t>
            </a:r>
            <a:r>
              <a:rPr lang="en-US" altLang="zh-HK" dirty="0"/>
              <a:t> be interpreted as complete, even if it is not actually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We often find </a:t>
            </a:r>
            <a:r>
              <a:rPr lang="en-US" altLang="zh-HK" b="1" dirty="0"/>
              <a:t>unintended overlap </a:t>
            </a:r>
            <a:r>
              <a:rPr lang="en-US" altLang="zh-HK" dirty="0"/>
              <a:t>at TRPs if they don’t actually end TCUs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CBC3C65-01EB-7602-BB1B-C7B2019B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3981450"/>
            <a:ext cx="76390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7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C587E-9C06-75D4-24EC-6C5773EA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Floor-holding devices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123D83-90F5-7E0F-40BD-7A74056B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Linguistic devices for letting the same person continue to speak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Many of them serve to say, ‘hey, the TCU is not over yet!’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Can you think of any examples?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34143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5AB9A-8DEA-D80E-60ED-ABE1B0E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Floor-holding devices: Fillers / hesitation markers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DE5CD7-150D-3F4E-5AC8-F997B351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2634297"/>
            <a:ext cx="6501809" cy="3553143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E9DB8E7D-3378-373F-D0BB-4CD97334A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620884" y="53482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88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5F706-F9E3-EFCE-2AC1-05B36718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After this lecture you will …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2266247-0242-7480-4566-1D1FB324D1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86678"/>
              </p:ext>
            </p:extLst>
          </p:nvPr>
        </p:nvGraphicFramePr>
        <p:xfrm>
          <a:off x="484552" y="2576512"/>
          <a:ext cx="11616008" cy="4118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06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3BA5DE-1F0E-7B44-70BE-B3D9923F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Floor-holding</a:t>
            </a:r>
            <a:r>
              <a:rPr lang="en-US" altLang="zh-HK" dirty="0"/>
              <a:t> devices: Grammatical projection</a:t>
            </a:r>
            <a:endParaRPr lang="zh-HK" altLang="en-US" dirty="0"/>
          </a:p>
        </p:txBody>
      </p:sp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65F0696B-A65F-ADD5-FEC5-A6BB8F0E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964" y="4239418"/>
            <a:ext cx="914400" cy="914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C9D889-CD89-B713-5C90-E0345557B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64" y="2636837"/>
            <a:ext cx="7447682" cy="320516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2296D4A-9580-6813-3C73-1828EB04DBF0}"/>
              </a:ext>
            </a:extLst>
          </p:cNvPr>
          <p:cNvSpPr txBox="1"/>
          <p:nvPr/>
        </p:nvSpPr>
        <p:spPr>
          <a:xfrm>
            <a:off x="5648960" y="6055360"/>
            <a:ext cx="54864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Question: What other grammatical words can project later content?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06912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84FA52-E54A-672E-F5F8-C3E871E80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Floor-holding devices: Cataphora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975922B-BE92-F573-830F-50DC14792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65" y="2825114"/>
            <a:ext cx="7649310" cy="276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7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C587E-9C06-75D4-24EC-6C5773EA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Floor-yielding devices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123D83-90F5-7E0F-40BD-7A74056B1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Linguistic devices for letting the same person continue to speak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Many of them serve to say, ‘OK, I’m done now’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Can you think of any examples?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1508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EFE86A-B253-F97B-F60D-FE18AA14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45" y="0"/>
            <a:ext cx="4784480" cy="1961086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‘</a:t>
            </a:r>
            <a:r>
              <a:rPr lang="zh-TW" altLang="en-US" sz="4000" dirty="0">
                <a:solidFill>
                  <a:srgbClr val="FFFFFF"/>
                </a:solidFill>
              </a:rPr>
              <a:t>對</a:t>
            </a:r>
            <a:r>
              <a:rPr lang="en-US" altLang="zh-TW" sz="4000" dirty="0">
                <a:solidFill>
                  <a:srgbClr val="FFFFFF"/>
                </a:solidFill>
              </a:rPr>
              <a:t>’ </a:t>
            </a:r>
            <a:r>
              <a:rPr lang="en-US" altLang="zh-TW" sz="4000" i="1" dirty="0" err="1">
                <a:solidFill>
                  <a:srgbClr val="FFFFFF"/>
                </a:solidFill>
              </a:rPr>
              <a:t>duì</a:t>
            </a:r>
            <a:r>
              <a:rPr lang="en-US" altLang="zh-TW" sz="4000" dirty="0">
                <a:solidFill>
                  <a:srgbClr val="FFFFFF"/>
                </a:solidFill>
              </a:rPr>
              <a:t> in Mandarin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43E13E-EA2C-B1CA-F6EE-8ACA8D17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67176"/>
            <a:ext cx="3005462" cy="177949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Hint: The pause before </a:t>
            </a:r>
            <a:r>
              <a:rPr lang="zh-TW" altLang="en-US" sz="3200" dirty="0">
                <a:solidFill>
                  <a:srgbClr val="FFFFFF"/>
                </a:solidFill>
              </a:rPr>
              <a:t>對 </a:t>
            </a:r>
            <a:r>
              <a:rPr lang="en-US" altLang="zh-TW" sz="3200" dirty="0">
                <a:solidFill>
                  <a:srgbClr val="FFFFFF"/>
                </a:solidFill>
              </a:rPr>
              <a:t>is very long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C62F222-E23F-CFA1-6C2C-C5DA71D0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35" y="640080"/>
            <a:ext cx="4657496" cy="55778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329240-EA32-3491-402A-6BC673A4F5F3}"/>
              </a:ext>
            </a:extLst>
          </p:cNvPr>
          <p:cNvSpPr txBox="1"/>
          <p:nvPr/>
        </p:nvSpPr>
        <p:spPr>
          <a:xfrm>
            <a:off x="5937746" y="1044200"/>
            <a:ext cx="4202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They don’t have to earn money at 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552771-24F4-D72C-3F50-81BEDE70201A}"/>
              </a:ext>
            </a:extLst>
          </p:cNvPr>
          <p:cNvSpPr txBox="1"/>
          <p:nvPr/>
        </p:nvSpPr>
        <p:spPr>
          <a:xfrm>
            <a:off x="6337797" y="161570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have to live at all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CD65BD-B007-541B-0E76-5B4AEDA86558}"/>
              </a:ext>
            </a:extLst>
          </p:cNvPr>
          <p:cNvSpPr txBox="1"/>
          <p:nvPr/>
        </p:nvSpPr>
        <p:spPr>
          <a:xfrm>
            <a:off x="6360091" y="2293256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have to that kind of thing?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69BC98-0DE6-39DF-5061-5D03FEE4AE33}"/>
              </a:ext>
            </a:extLst>
          </p:cNvPr>
          <p:cNvSpPr txBox="1"/>
          <p:nvPr/>
        </p:nvSpPr>
        <p:spPr>
          <a:xfrm>
            <a:off x="6360091" y="2948600"/>
            <a:ext cx="380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Nah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27C548-B929-E56B-5116-E5885B243BFB}"/>
              </a:ext>
            </a:extLst>
          </p:cNvPr>
          <p:cNvSpPr txBox="1"/>
          <p:nvPr/>
        </p:nvSpPr>
        <p:spPr>
          <a:xfrm>
            <a:off x="6360091" y="3603944"/>
            <a:ext cx="470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they have real-life considerations?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22FD7E-4020-D9AC-7C61-38BEF2C751CD}"/>
              </a:ext>
            </a:extLst>
          </p:cNvPr>
          <p:cNvSpPr txBox="1"/>
          <p:nvPr/>
        </p:nvSpPr>
        <p:spPr>
          <a:xfrm>
            <a:off x="6337795" y="4243564"/>
            <a:ext cx="5692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There will always be this kind of person occasionally.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316C03-1330-3360-D0F9-4837FF5BA904}"/>
              </a:ext>
            </a:extLst>
          </p:cNvPr>
          <p:cNvSpPr txBox="1"/>
          <p:nvPr/>
        </p:nvSpPr>
        <p:spPr>
          <a:xfrm>
            <a:off x="6360091" y="4784278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But that doesn’t represent,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9A74FA-BFE4-1F35-C095-151EF0F64427}"/>
              </a:ext>
            </a:extLst>
          </p:cNvPr>
          <p:cNvSpPr txBox="1"/>
          <p:nvPr/>
        </p:nvSpPr>
        <p:spPr>
          <a:xfrm>
            <a:off x="6379822" y="5441803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majority of people.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62B487D-B8AD-0DFC-0B49-1194D8002530}"/>
              </a:ext>
            </a:extLst>
          </p:cNvPr>
          <p:cNvSpPr txBox="1"/>
          <p:nvPr/>
        </p:nvSpPr>
        <p:spPr>
          <a:xfrm>
            <a:off x="6379822" y="6081424"/>
            <a:ext cx="498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Duì</a:t>
            </a:r>
            <a:r>
              <a:rPr lang="en-US" altLang="zh-TW" dirty="0">
                <a:solidFill>
                  <a:srgbClr val="FF0000"/>
                </a:solidFill>
              </a:rPr>
              <a:t>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1FD9BB-B9B6-3BC4-B457-DE8457AF6F18}"/>
              </a:ext>
            </a:extLst>
          </p:cNvPr>
          <p:cNvSpPr txBox="1"/>
          <p:nvPr/>
        </p:nvSpPr>
        <p:spPr>
          <a:xfrm>
            <a:off x="208614" y="4461112"/>
            <a:ext cx="5486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Question: How about in English?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47141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29787"/>
            <a:ext cx="10058400" cy="145075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Four types of ‘endnotes’ (intonation symbols) in discourse-functional transcription</a:t>
            </a:r>
            <a:endParaRPr lang="zh-HK" altLang="en-US" sz="40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5142593" y="1702667"/>
            <a:ext cx="13065626" cy="588919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markedly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Terminating (‘period’, markedly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Truncation (‘dash’, </a:t>
              </a:r>
              <a:r>
                <a:rPr lang="en-US" sz="2300" dirty="0"/>
                <a:t>prematurely ended intonation unit</a:t>
              </a:r>
              <a:r>
                <a:rPr lang="en-US" sz="2300" kern="1200" dirty="0"/>
                <a:t>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>
                  <a:latin typeface="Arial" panose="020B0604020202020204" pitchFamily="34" charset="0"/>
                  <a:cs typeface="Arial" panose="020B0604020202020204" pitchFamily="34" charset="0"/>
                </a:rPr>
                <a:t>--</a:t>
              </a:r>
              <a:endParaRPr lang="zh-TW" altLang="en-US" sz="2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577E23-F715-05AF-67D8-8F6E1C7CD955}"/>
              </a:ext>
            </a:extLst>
          </p:cNvPr>
          <p:cNvSpPr txBox="1"/>
          <p:nvPr/>
        </p:nvSpPr>
        <p:spPr>
          <a:xfrm>
            <a:off x="8229599" y="3063284"/>
            <a:ext cx="381063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Question: Which intonation type has a floor </a:t>
            </a:r>
            <a:r>
              <a:rPr lang="en-US" altLang="zh-TW" b="1" dirty="0"/>
              <a:t>holding</a:t>
            </a:r>
            <a:r>
              <a:rPr lang="en-US" altLang="zh-TW" dirty="0"/>
              <a:t> function?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FFA9A9-1247-3521-7FBB-185DF7BACB73}"/>
              </a:ext>
            </a:extLst>
          </p:cNvPr>
          <p:cNvSpPr txBox="1"/>
          <p:nvPr/>
        </p:nvSpPr>
        <p:spPr>
          <a:xfrm>
            <a:off x="8229599" y="4000934"/>
            <a:ext cx="381063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Question: Which intonation type has a floor </a:t>
            </a:r>
            <a:r>
              <a:rPr lang="en-US" altLang="zh-TW" b="1" dirty="0"/>
              <a:t>yielding</a:t>
            </a:r>
            <a:r>
              <a:rPr lang="en-US" altLang="zh-TW" dirty="0"/>
              <a:t> function?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49946F-BC43-49D8-6972-5620051C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Prosody for floor holding and yielding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A1C7A7-6F1F-EBC3-109F-F80ACABD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3090862"/>
            <a:ext cx="7743825" cy="2371725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C52FAF6E-BE14-1201-F3A2-FB23D6C15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26244" y="2971800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237FA8BD-41F3-AF7C-813A-A362DF3ED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65591" y="4276724"/>
            <a:ext cx="914400" cy="914400"/>
          </a:xfrm>
          <a:prstGeom prst="rect">
            <a:avLst/>
          </a:prstGeom>
        </p:spPr>
      </p:pic>
      <p:pic>
        <p:nvPicPr>
          <p:cNvPr id="8" name="圖形 7" descr="箭號: 直線 以實心填滿">
            <a:extLst>
              <a:ext uri="{FF2B5EF4-FFF2-40B4-BE49-F238E27FC236}">
                <a16:creationId xmlns:a16="http://schemas.microsoft.com/office/drawing/2014/main" id="{E2170201-176D-FD92-AC26-5E234547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321529" y="4733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0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D1EBF28-84DB-3833-DA8D-75D6D9BD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Turn allocational component</a:t>
            </a:r>
            <a:endParaRPr lang="zh-HK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0254DE-DD76-0F37-C2DE-288618CA1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Self-selection vs other-selection</a:t>
            </a:r>
          </a:p>
        </p:txBody>
      </p:sp>
    </p:spTree>
    <p:extLst>
      <p:ext uri="{BB962C8B-B14F-4D97-AF65-F5344CB8AC3E}">
        <p14:creationId xmlns:p14="http://schemas.microsoft.com/office/powerpoint/2010/main" val="486166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F4B85-2CD1-1F37-9E47-AE2624EF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Other-selection</a:t>
            </a:r>
            <a:endParaRPr lang="zh-HK" altLang="en-US" dirty="0"/>
          </a:p>
        </p:txBody>
      </p:sp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132E8A1D-E20B-38F7-35F8-AA6CDAF3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428750" y="4343400"/>
            <a:ext cx="914400" cy="914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F54D15A-2C12-5AA9-BBD1-30B92F4E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2052638"/>
            <a:ext cx="7505700" cy="4581525"/>
          </a:xfrm>
          <a:prstGeom prst="rect">
            <a:avLst/>
          </a:prstGeom>
        </p:spPr>
      </p:pic>
      <p:pic>
        <p:nvPicPr>
          <p:cNvPr id="9" name="圖形 8" descr="箭號: 直線 以實心填滿">
            <a:extLst>
              <a:ext uri="{FF2B5EF4-FFF2-40B4-BE49-F238E27FC236}">
                <a16:creationId xmlns:a16="http://schemas.microsoft.com/office/drawing/2014/main" id="{49FA560A-3039-FADC-7CB9-206AD7DBA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428750" y="31546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4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3ACC76-2CB8-0FB5-3CC1-F6AA0B015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Devices for other-selection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7AA06E-F3CB-51D7-8B21-C284D8A1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Addressing a question to someone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Eye gaze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Other things that are ‘asking for a response’ (we’ll talk about that later in the quarter)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117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FF4B85-2CD1-1F37-9E47-AE2624EF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Self-selection (‘volunteering’)</a:t>
            </a:r>
            <a:endParaRPr lang="zh-HK" altLang="en-US" dirty="0"/>
          </a:p>
        </p:txBody>
      </p:sp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132E8A1D-E20B-38F7-35F8-AA6CDAF37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622232" y="5578475"/>
            <a:ext cx="914400" cy="914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A707CEA-A3DD-72C2-CAE0-C0C338470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2371725"/>
            <a:ext cx="7743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8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C99CC-BCD8-E817-3271-44301B13A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‘Hidden rules’ of conversation (again)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2A4FDB-D3EC-469E-9E06-8035B5790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As we mentioned in section, we want to know what ‘hidden rules’ people follow to determine: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800" b="1" dirty="0"/>
              <a:t>When</a:t>
            </a:r>
            <a:r>
              <a:rPr lang="en-US" altLang="zh-HK" sz="2800" dirty="0"/>
              <a:t> to speak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800" b="1" dirty="0"/>
              <a:t>Who</a:t>
            </a:r>
            <a:r>
              <a:rPr lang="en-US" altLang="zh-HK" sz="2800" dirty="0"/>
              <a:t> should be speaking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… in order to reach the ‘no gaps, no overlaps’ ideal.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The Simplest Systematics (Clift Ch. 4) provides a framework for describing these hidden rules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9804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B034DD4D-D69F-4E61-8CCC-50CDAE438875}"/>
              </a:ext>
            </a:extLst>
          </p:cNvPr>
          <p:cNvGrpSpPr/>
          <p:nvPr/>
        </p:nvGrpSpPr>
        <p:grpSpPr>
          <a:xfrm>
            <a:off x="66675" y="1129952"/>
            <a:ext cx="11986175" cy="5394673"/>
            <a:chOff x="62949" y="1320452"/>
            <a:chExt cx="11986175" cy="5394673"/>
          </a:xfrm>
        </p:grpSpPr>
        <p:sp>
          <p:nvSpPr>
            <p:cNvPr id="3" name="流程圖: 決策 2">
              <a:extLst>
                <a:ext uri="{FF2B5EF4-FFF2-40B4-BE49-F238E27FC236}">
                  <a16:creationId xmlns:a16="http://schemas.microsoft.com/office/drawing/2014/main" id="{6ECA1110-F4B1-B169-134D-B740A0328C2B}"/>
                </a:ext>
              </a:extLst>
            </p:cNvPr>
            <p:cNvSpPr/>
            <p:nvPr/>
          </p:nvSpPr>
          <p:spPr>
            <a:xfrm>
              <a:off x="2033587" y="1320452"/>
              <a:ext cx="5419725" cy="1432273"/>
            </a:xfrm>
            <a:prstGeom prst="flowChartDecision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Is the current speaker asking someone else to speak?</a:t>
              </a:r>
              <a:endParaRPr lang="zh-HK" altLang="en-US" dirty="0"/>
            </a:p>
          </p:txBody>
        </p:sp>
        <p:cxnSp>
          <p:nvCxnSpPr>
            <p:cNvPr id="4" name="接點: 肘形 3">
              <a:extLst>
                <a:ext uri="{FF2B5EF4-FFF2-40B4-BE49-F238E27FC236}">
                  <a16:creationId xmlns:a16="http://schemas.microsoft.com/office/drawing/2014/main" id="{1B532A2B-59F7-ED24-947A-D5D96459C26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7453312" y="2036589"/>
              <a:ext cx="863051" cy="132573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接點: 肘形 4">
              <a:extLst>
                <a:ext uri="{FF2B5EF4-FFF2-40B4-BE49-F238E27FC236}">
                  <a16:creationId xmlns:a16="http://schemas.microsoft.com/office/drawing/2014/main" id="{5B93E6B5-082B-C0B2-5B95-87E6AE35222D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rot="10800000" flipV="1">
              <a:off x="1420263" y="2036589"/>
              <a:ext cx="613324" cy="13790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流程圖: 程序 5">
              <a:extLst>
                <a:ext uri="{FF2B5EF4-FFF2-40B4-BE49-F238E27FC236}">
                  <a16:creationId xmlns:a16="http://schemas.microsoft.com/office/drawing/2014/main" id="{DF080CB1-EBD6-FCCF-FAF5-B95B228A25A4}"/>
                </a:ext>
              </a:extLst>
            </p:cNvPr>
            <p:cNvSpPr/>
            <p:nvPr/>
          </p:nvSpPr>
          <p:spPr>
            <a:xfrm>
              <a:off x="62949" y="3420222"/>
              <a:ext cx="2714625" cy="128939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(1a) </a:t>
              </a:r>
              <a:r>
                <a:rPr lang="en-US" altLang="zh-HK" dirty="0">
                  <a:solidFill>
                    <a:schemeClr val="bg1"/>
                  </a:solidFill>
                </a:rPr>
                <a:t>That someone else should now speak</a:t>
              </a:r>
              <a:endParaRPr lang="zh-HK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流程圖: 程序 6">
              <a:extLst>
                <a:ext uri="{FF2B5EF4-FFF2-40B4-BE49-F238E27FC236}">
                  <a16:creationId xmlns:a16="http://schemas.microsoft.com/office/drawing/2014/main" id="{1276EDD7-CE3A-386B-6C09-01D4A43563BC}"/>
                </a:ext>
              </a:extLst>
            </p:cNvPr>
            <p:cNvSpPr/>
            <p:nvPr/>
          </p:nvSpPr>
          <p:spPr>
            <a:xfrm>
              <a:off x="4738687" y="5425727"/>
              <a:ext cx="2714625" cy="128939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>
                  <a:solidFill>
                    <a:schemeClr val="bg1"/>
                  </a:solidFill>
                </a:rPr>
                <a:t>(1b) The first person to start speaking gets the right to speak (i.e. first-come-first-served)</a:t>
              </a:r>
              <a:endParaRPr lang="zh-HK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流程圖: 決策 7">
              <a:extLst>
                <a:ext uri="{FF2B5EF4-FFF2-40B4-BE49-F238E27FC236}">
                  <a16:creationId xmlns:a16="http://schemas.microsoft.com/office/drawing/2014/main" id="{E3ACDF17-2E75-2286-4371-829B7B054D9F}"/>
                </a:ext>
              </a:extLst>
            </p:cNvPr>
            <p:cNvSpPr/>
            <p:nvPr/>
          </p:nvSpPr>
          <p:spPr>
            <a:xfrm>
              <a:off x="6466131" y="3345783"/>
              <a:ext cx="3700463" cy="1432273"/>
            </a:xfrm>
            <a:prstGeom prst="flowChartDecision">
              <a:avLst/>
            </a:prstGeom>
            <a:ln w="38100"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Did someone else start speaking?</a:t>
              </a:r>
              <a:endParaRPr lang="zh-HK" altLang="en-US" dirty="0"/>
            </a:p>
          </p:txBody>
        </p:sp>
        <p:sp>
          <p:nvSpPr>
            <p:cNvPr id="9" name="流程圖: 程序 8">
              <a:extLst>
                <a:ext uri="{FF2B5EF4-FFF2-40B4-BE49-F238E27FC236}">
                  <a16:creationId xmlns:a16="http://schemas.microsoft.com/office/drawing/2014/main" id="{B09B2B98-C405-1D2C-56E9-2D01A4858DD2}"/>
                </a:ext>
              </a:extLst>
            </p:cNvPr>
            <p:cNvSpPr/>
            <p:nvPr/>
          </p:nvSpPr>
          <p:spPr>
            <a:xfrm>
              <a:off x="9334499" y="5417544"/>
              <a:ext cx="2714625" cy="128939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>
                  <a:solidFill>
                    <a:schemeClr val="bg1"/>
                  </a:solidFill>
                </a:rPr>
                <a:t>(1c) The original speaker keeps speaking</a:t>
              </a:r>
              <a:endParaRPr lang="zh-HK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ADB3506-A241-1C2E-517E-2772A51C1CFC}"/>
                </a:ext>
              </a:extLst>
            </p:cNvPr>
            <p:cNvSpPr txBox="1"/>
            <p:nvPr/>
          </p:nvSpPr>
          <p:spPr>
            <a:xfrm>
              <a:off x="1508369" y="1643828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Yep</a:t>
              </a:r>
              <a:endParaRPr lang="zh-HK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2208519-FE2C-EED3-8F3F-0FE8DD097ECB}"/>
                </a:ext>
              </a:extLst>
            </p:cNvPr>
            <p:cNvSpPr txBox="1"/>
            <p:nvPr/>
          </p:nvSpPr>
          <p:spPr>
            <a:xfrm>
              <a:off x="7559949" y="1645132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Nope</a:t>
              </a:r>
              <a:endParaRPr lang="zh-HK" altLang="en-US" dirty="0"/>
            </a:p>
          </p:txBody>
        </p:sp>
        <p:cxnSp>
          <p:nvCxnSpPr>
            <p:cNvPr id="12" name="接點: 肘形 11">
              <a:extLst>
                <a:ext uri="{FF2B5EF4-FFF2-40B4-BE49-F238E27FC236}">
                  <a16:creationId xmlns:a16="http://schemas.microsoft.com/office/drawing/2014/main" id="{71F94315-7B01-2137-8AEA-9A9C9A3B337C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594" y="4069265"/>
              <a:ext cx="863051" cy="132573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接點: 肘形 12">
              <a:extLst>
                <a:ext uri="{FF2B5EF4-FFF2-40B4-BE49-F238E27FC236}">
                  <a16:creationId xmlns:a16="http://schemas.microsoft.com/office/drawing/2014/main" id="{24DBBB1E-C09B-F0D2-80DA-0D03658B5E5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52807" y="4046723"/>
              <a:ext cx="613324" cy="13790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6A47D4E-A29D-FC8D-FAC2-50B8D282D365}"/>
                </a:ext>
              </a:extLst>
            </p:cNvPr>
            <p:cNvSpPr txBox="1"/>
            <p:nvPr/>
          </p:nvSpPr>
          <p:spPr>
            <a:xfrm>
              <a:off x="5940913" y="3653962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Yep</a:t>
              </a:r>
              <a:endParaRPr lang="zh-HK" altLang="en-US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985AA74-D9C6-3038-BD6B-FB620DB317FC}"/>
                </a:ext>
              </a:extLst>
            </p:cNvPr>
            <p:cNvSpPr txBox="1"/>
            <p:nvPr/>
          </p:nvSpPr>
          <p:spPr>
            <a:xfrm>
              <a:off x="10273231" y="3677808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Nope</a:t>
              </a:r>
              <a:endParaRPr lang="zh-HK" altLang="en-US" dirty="0"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2199857-CFC9-5E1C-A7A6-B7498E123C91}"/>
              </a:ext>
            </a:extLst>
          </p:cNvPr>
          <p:cNvSpPr txBox="1"/>
          <p:nvPr/>
        </p:nvSpPr>
        <p:spPr>
          <a:xfrm>
            <a:off x="307181" y="137267"/>
            <a:ext cx="93035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4800" dirty="0"/>
              <a:t>Rule 1: At each TRP …</a:t>
            </a:r>
            <a:endParaRPr lang="zh-HK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56594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59109-445A-AB78-A190-F4C2E616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Rule 2 is simple.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9330D5-28CA-2DE8-6B4D-208657CA5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We repeat the same thing at the next TRP.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That’s it!</a:t>
            </a:r>
          </a:p>
        </p:txBody>
      </p:sp>
    </p:spTree>
    <p:extLst>
      <p:ext uri="{BB962C8B-B14F-4D97-AF65-F5344CB8AC3E}">
        <p14:creationId xmlns:p14="http://schemas.microsoft.com/office/powerpoint/2010/main" val="2318775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92F54-976B-CA99-A5B5-32D78669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Implications of the Simplest Systematics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B665AA-D6F9-20D7-88D6-6A7FE9A19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It does not tell us how much each person should speak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In theory, if we keep looping through the rules, one person can keep self-selecting to continue, and produce an infinitely long turn; also in theory, we can just keep changing speakers at each TRP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It does not always tell us who needs to speak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When other-selection happens, then yeah, the selected person needs to speak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Otherwise, anything is possible, although there is a </a:t>
            </a:r>
            <a:r>
              <a:rPr lang="en-US" altLang="zh-HK" sz="2600" b="1" dirty="0"/>
              <a:t>bias</a:t>
            </a:r>
            <a:r>
              <a:rPr lang="en-US" altLang="zh-HK" sz="2600" dirty="0"/>
              <a:t> towards the original speaker ‘winning’ when multiple people </a:t>
            </a:r>
            <a:r>
              <a:rPr lang="en-US" altLang="zh-HK" sz="2600"/>
              <a:t>start speaking</a:t>
            </a:r>
            <a:endParaRPr lang="en-US" altLang="zh-HK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28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altLang="zh-HK" sz="26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altLang="zh-HK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91068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CD5614-950B-5BB6-8444-0507CA77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Gaps and overlaps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99B600-1EA4-6D64-E972-EF93FAE2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K" dirty="0"/>
              <a:t>Classifying overlaps</a:t>
            </a:r>
          </a:p>
          <a:p>
            <a:r>
              <a:rPr lang="en-US" altLang="zh-HK" dirty="0"/>
              <a:t>Classifying silences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89928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E2B06-9D71-3729-8028-62A5D9C9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Overlaps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0BB863-3007-4CDC-A6B5-01432C94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There are many of them especially in SBC002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 err="1"/>
              <a:t>Recognisable</a:t>
            </a:r>
            <a:r>
              <a:rPr lang="en-US" altLang="zh-HK" sz="2800" dirty="0"/>
              <a:t> by brackets: [ ] [2 ]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Important to understand </a:t>
            </a:r>
            <a:r>
              <a:rPr lang="en-US" altLang="zh-HK" sz="2800" b="1" dirty="0"/>
              <a:t>where</a:t>
            </a:r>
            <a:r>
              <a:rPr lang="en-US" altLang="zh-HK" sz="2800" dirty="0"/>
              <a:t> and </a:t>
            </a:r>
            <a:r>
              <a:rPr lang="en-US" altLang="zh-HK" sz="2800" b="1" dirty="0"/>
              <a:t>why</a:t>
            </a:r>
            <a:r>
              <a:rPr lang="en-US" altLang="zh-HK" sz="2800" dirty="0"/>
              <a:t> overlap is happening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0127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3E6C9-7160-8B6A-032B-81C85E2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Transition-space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EB72F-01DF-3E15-6158-D0361E96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953201" cy="326178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The overlap we just saw is called </a:t>
            </a:r>
            <a:r>
              <a:rPr lang="en-US" altLang="zh-HK" sz="2800" b="1" dirty="0"/>
              <a:t>transition-space</a:t>
            </a:r>
            <a:r>
              <a:rPr lang="en-US" altLang="zh-HK" sz="2800" dirty="0"/>
              <a:t> overlap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Because it happened at a TRP where a new turn could potentially start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Also common with </a:t>
            </a:r>
            <a:r>
              <a:rPr lang="en-US" altLang="zh-HK" sz="2800" b="1" dirty="0"/>
              <a:t>backchannels</a:t>
            </a:r>
            <a:r>
              <a:rPr lang="en-US" altLang="zh-HK" sz="2800" dirty="0"/>
              <a:t> in English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43575-6DDE-441E-5B41-96F722A0F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2" y="2666520"/>
            <a:ext cx="5057775" cy="3429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FD74884-BEBF-BFC9-49C0-000668544D7B}"/>
              </a:ext>
            </a:extLst>
          </p:cNvPr>
          <p:cNvSpPr txBox="1"/>
          <p:nvPr/>
        </p:nvSpPr>
        <p:spPr>
          <a:xfrm>
            <a:off x="1247775" y="6095520"/>
            <a:ext cx="40386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Does the overlap always happen </a:t>
            </a:r>
            <a:r>
              <a:rPr lang="en-US" altLang="zh-HK" i="1" dirty="0"/>
              <a:t>exactly</a:t>
            </a:r>
            <a:r>
              <a:rPr lang="en-US" altLang="zh-HK" dirty="0"/>
              <a:t> at a TRP?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20399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3E6C9-7160-8B6A-032B-81C85E2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Sample reasons for transition-space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EB72F-01DF-3E15-6158-D0361E96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6" y="2466975"/>
            <a:ext cx="11392920" cy="4124325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The TRP is not the end of the TCU</a:t>
            </a:r>
          </a:p>
          <a:p>
            <a:pPr marL="685800" lvl="1" indent="-457200">
              <a:buFont typeface="+mj-lt"/>
              <a:buAutoNum type="alphaUcPeriod"/>
            </a:pPr>
            <a:r>
              <a:rPr lang="en-US" altLang="zh-HK" sz="2400" dirty="0"/>
              <a:t>Current speaker wants to keep talking</a:t>
            </a:r>
          </a:p>
          <a:p>
            <a:pPr marL="685800" lvl="1" indent="-457200">
              <a:buFont typeface="+mj-lt"/>
              <a:buAutoNum type="alphaUcPeriod"/>
            </a:pPr>
            <a:r>
              <a:rPr lang="en-US" altLang="zh-HK" sz="2400" dirty="0"/>
              <a:t>Someone else mistakenly thinks the current speaker is done, and chimes in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The TRP ends the TCU, but the current speaker wants to produce a multi-unit turn</a:t>
            </a:r>
          </a:p>
          <a:p>
            <a:pPr marL="685800" lvl="1" indent="-457200">
              <a:buFont typeface="+mj-lt"/>
              <a:buAutoNum type="alphaUcPeriod"/>
            </a:pPr>
            <a:r>
              <a:rPr lang="en-US" altLang="zh-HK" sz="2400" dirty="0"/>
              <a:t>Current speaker wants to keep talking</a:t>
            </a:r>
          </a:p>
          <a:p>
            <a:pPr marL="685800" lvl="1" indent="-457200">
              <a:buFont typeface="+mj-lt"/>
              <a:buAutoNum type="alphaUcPeriod"/>
            </a:pPr>
            <a:r>
              <a:rPr lang="en-US" altLang="zh-HK" sz="2400" dirty="0"/>
              <a:t>Someone else mistakenly thinks the current speaker is done, and chimes in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sz="2400" dirty="0"/>
              <a:t>Two people self-select at the same time</a:t>
            </a:r>
          </a:p>
          <a:p>
            <a:pPr marL="685800" lvl="1" indent="-457200">
              <a:buFont typeface="+mj-lt"/>
              <a:buAutoNum type="alphaUcPeriod"/>
            </a:pPr>
            <a:r>
              <a:rPr lang="en-US" altLang="zh-HK" sz="2200" dirty="0"/>
              <a:t>It’s not clear who the next speaker should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793091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13E6C9-7160-8B6A-032B-81C85E27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Interjacent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EB72F-01DF-3E15-6158-D0361E96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5" y="2635826"/>
            <a:ext cx="4667450" cy="289819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You jump in when the other person </a:t>
            </a:r>
            <a:r>
              <a:rPr lang="en-US" altLang="zh-HK" sz="2400" b="1" dirty="0"/>
              <a:t>clearly</a:t>
            </a:r>
            <a:r>
              <a:rPr lang="en-US" altLang="zh-HK" sz="2400" dirty="0"/>
              <a:t> hasn’t finished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‘Diplomatic re…’ is clearly not the end of Ken’s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But Joanne jumps in anyway because she challenges Ken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6EA2D0-D1A3-4F70-8738-C5020C41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2866533"/>
            <a:ext cx="5562600" cy="34004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592315A-1600-1F80-37C0-70FB533FA572}"/>
              </a:ext>
            </a:extLst>
          </p:cNvPr>
          <p:cNvSpPr txBox="1"/>
          <p:nvPr/>
        </p:nvSpPr>
        <p:spPr>
          <a:xfrm>
            <a:off x="457200" y="5805293"/>
            <a:ext cx="45720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Which of these two types of overlap is more likely to be seen as ‘impolite’ or an ‘interruption’?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82507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6A7F7D-2947-06C8-B4B1-E196C956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Competitive vs non-competitive overlap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26E84-CE46-DCEA-AF33-5BFE6435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18166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Competitive overlap: Two people are ‘fighting’ over who has the floor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Doesn’t have to be nasty or involve </a:t>
            </a:r>
            <a:r>
              <a:rPr lang="en-US" altLang="zh-TW"/>
              <a:t>hard feelings</a:t>
            </a:r>
            <a:endParaRPr lang="en-US" altLang="zh-HK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Non-competitive overlap: No fighting over who has the floor</a:t>
            </a:r>
            <a:endParaRPr lang="zh-HK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2D28FBE-6206-FE4A-1435-291E4FF48A0D}"/>
              </a:ext>
            </a:extLst>
          </p:cNvPr>
          <p:cNvSpPr txBox="1"/>
          <p:nvPr/>
        </p:nvSpPr>
        <p:spPr>
          <a:xfrm>
            <a:off x="1790700" y="4745724"/>
            <a:ext cx="45720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Is interjacent overlap usually competitive or non-competitive?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0B8A03F-7FF0-E34C-AE2B-726525FB7222}"/>
              </a:ext>
            </a:extLst>
          </p:cNvPr>
          <p:cNvSpPr txBox="1"/>
          <p:nvPr/>
        </p:nvSpPr>
        <p:spPr>
          <a:xfrm>
            <a:off x="4295774" y="5675852"/>
            <a:ext cx="520382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When backchannel overlaps with speech, is that usually competitive or non-competitive?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50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BBC5D-5FB7-2204-844D-10A3E246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Silences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6F4A9-F0EF-6089-935A-6A908722F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3200" dirty="0"/>
              <a:t>When one person completes the turn, but no other people start speaking</a:t>
            </a:r>
          </a:p>
        </p:txBody>
      </p:sp>
    </p:spTree>
    <p:extLst>
      <p:ext uri="{BB962C8B-B14F-4D97-AF65-F5344CB8AC3E}">
        <p14:creationId xmlns:p14="http://schemas.microsoft.com/office/powerpoint/2010/main" val="55141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5E620-2F0B-F789-6600-CE30A44A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Get into groups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C44C3C-6A37-FAA1-EF6A-6E2694FDA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6" y="2395537"/>
            <a:ext cx="11812223" cy="42814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In each group, at least one person works on SBC001 and one person works in SBC002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Execute the automatic turn stacker (look in section materials if you forgot how to do this)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Fix the turns for the first ~100 lines, taking into account issues like </a:t>
            </a:r>
            <a:r>
              <a:rPr lang="en-US" altLang="zh-HK" b="1" dirty="0"/>
              <a:t>backchannels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With your friends, compare: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Which text has more </a:t>
            </a:r>
            <a:r>
              <a:rPr lang="en-US" altLang="zh-HK" sz="2000" b="1" dirty="0"/>
              <a:t>backchannels</a:t>
            </a:r>
            <a:r>
              <a:rPr lang="en-US" altLang="zh-HK" sz="2000" dirty="0"/>
              <a:t>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How do the two texts have different </a:t>
            </a:r>
            <a:r>
              <a:rPr lang="en-US" altLang="zh-HK" sz="2000" b="1" dirty="0"/>
              <a:t>interactional </a:t>
            </a:r>
            <a:r>
              <a:rPr lang="en-US" altLang="zh-HK" sz="2000" b="1" dirty="0" err="1"/>
              <a:t>behaviour</a:t>
            </a:r>
            <a:r>
              <a:rPr lang="en-US" altLang="zh-HK" sz="2000" b="1" dirty="0"/>
              <a:t> </a:t>
            </a:r>
            <a:r>
              <a:rPr lang="en-US" altLang="zh-HK" sz="2000" dirty="0"/>
              <a:t>(e.g. lengths of turns, how much each person speaks, etc.)?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000" dirty="0"/>
              <a:t>Do you see evidence for the same ‘</a:t>
            </a:r>
            <a:r>
              <a:rPr lang="en-US" altLang="zh-HK" sz="2000" b="1" dirty="0"/>
              <a:t>hidden rules</a:t>
            </a:r>
            <a:r>
              <a:rPr lang="en-US" altLang="zh-HK" sz="2000" dirty="0"/>
              <a:t>’ of conversation being followed?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200" dirty="0"/>
              <a:t>We won’t tell you the answer (since this is for the assignment), but feel free to ask us questions!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3364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6A7F7D-2947-06C8-B4B1-E196C956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Attributable and non-attributable silences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26E84-CE46-DCEA-AF33-5BFE6435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50126"/>
            <a:ext cx="9591039" cy="38538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Attributable: In cases of other-selection, the person who’s ‘supposed’ to speak doesn’t speak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dirty="0"/>
              <a:t>Non-attributable: Other situations where the same speaker may continue, or other speakers (not determined who) may take the turn</a:t>
            </a:r>
          </a:p>
        </p:txBody>
      </p:sp>
    </p:spTree>
    <p:extLst>
      <p:ext uri="{BB962C8B-B14F-4D97-AF65-F5344CB8AC3E}">
        <p14:creationId xmlns:p14="http://schemas.microsoft.com/office/powerpoint/2010/main" val="4151672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6A7F7D-2947-06C8-B4B1-E196C956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HK" dirty="0"/>
              <a:t>Reconstruing silences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726E84-CE46-DCEA-AF33-5BFE6435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750126"/>
            <a:ext cx="4644389" cy="385387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The pause on Line 288 was very long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Mary likely intended to end the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But she restarted the turn with a new TCU after the silence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A between-turn silence becomes reconstrued as a turn-internal silence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698920-4631-915D-194F-AC0AAAED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957" y="3072130"/>
            <a:ext cx="6708594" cy="284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35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95106-98C2-C0E8-6B1F-EE8B84A7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Conclusion: Overlaps and silences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28ED45-81C9-4264-B116-12D05573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2"/>
            <a:ext cx="10869248" cy="399573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Usually, speakers see overlaps and silences as ‘problems’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And actively try to ‘fix’ them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Stop speaking once overlap occurs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Try to re-construe silences after turns as silence within a 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These cases of overlaps and silences actually support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Try to find differences between SBC001 and 002 in terms of this </a:t>
            </a:r>
            <a:r>
              <a:rPr lang="en-US" altLang="zh-HK" sz="2800" b="1" dirty="0" err="1"/>
              <a:t>behaviour</a:t>
            </a:r>
            <a:r>
              <a:rPr lang="en-US" altLang="zh-HK" sz="2800" dirty="0"/>
              <a:t>, and examine if speakers are still orienting to the same turn-taking </a:t>
            </a:r>
            <a:r>
              <a:rPr lang="en-US" altLang="zh-HK" sz="2800" b="1" dirty="0"/>
              <a:t>system</a:t>
            </a:r>
            <a:r>
              <a:rPr lang="en-US" altLang="zh-HK" sz="2800" dirty="0"/>
              <a:t>!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62653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2380A34A-731B-4B77-8D1A-4326EA612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72EF3F9A-9717-4ACB-A30D-96694842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799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E199CA-3DB3-E01E-8472-7977ED4F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65125"/>
            <a:ext cx="2689847" cy="2783592"/>
          </a:xfrm>
        </p:spPr>
        <p:txBody>
          <a:bodyPr>
            <a:normAutofit/>
          </a:bodyPr>
          <a:lstStyle/>
          <a:p>
            <a:r>
              <a:rPr lang="en-US" altLang="zh-HK" sz="3200"/>
              <a:t>Simplest Systematics</a:t>
            </a:r>
            <a:endParaRPr lang="zh-HK" altLang="en-US" sz="32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37F229-3203-4783-BAA9-C5F4AE136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29000"/>
            <a:ext cx="3047997" cy="3429000"/>
            <a:chOff x="0" y="3438071"/>
            <a:chExt cx="3047997" cy="3429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8ED267-CBD7-48CA-8FBD-FC65502AA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" y="3438071"/>
              <a:ext cx="3047991" cy="3429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35AB1F4-1BAE-422B-9787-CAC85DB09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447142"/>
              <a:ext cx="3047997" cy="3419929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0" name="內容版面配置區 2">
            <a:extLst>
              <a:ext uri="{FF2B5EF4-FFF2-40B4-BE49-F238E27FC236}">
                <a16:creationId xmlns:a16="http://schemas.microsoft.com/office/drawing/2014/main" id="{B7F8C17C-7D10-3FA6-2A31-DE9BAE5D3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757268"/>
              </p:ext>
            </p:extLst>
          </p:nvPr>
        </p:nvGraphicFramePr>
        <p:xfrm>
          <a:off x="3811656" y="551622"/>
          <a:ext cx="7742583" cy="5625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A1C94246-2BA8-8986-551A-1E4ACC58B35B}"/>
              </a:ext>
            </a:extLst>
          </p:cNvPr>
          <p:cNvSpPr txBox="1"/>
          <p:nvPr/>
        </p:nvSpPr>
        <p:spPr>
          <a:xfrm>
            <a:off x="6505575" y="6029325"/>
            <a:ext cx="46863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We will discuss each of these in turn …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7909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D1EBF28-84DB-3833-DA8D-75D6D9BD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Turn constructional component</a:t>
            </a:r>
            <a:endParaRPr lang="zh-HK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B0254DE-DD76-0F37-C2DE-288618CA1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Turn constructional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Transition relevance places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Types of completion</a:t>
            </a:r>
          </a:p>
        </p:txBody>
      </p:sp>
    </p:spTree>
    <p:extLst>
      <p:ext uri="{BB962C8B-B14F-4D97-AF65-F5344CB8AC3E}">
        <p14:creationId xmlns:p14="http://schemas.microsoft.com/office/powerpoint/2010/main" val="302695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6B261F-632C-43DC-8DC7-7723B3682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524C7F-EE50-42C5-9434-7C78CE04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B1FFF3-A9A6-3E45-B658-F0B469DE4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5022630" cy="24300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dirty="0"/>
              <a:t>Turn constructional units (TCU)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D0B82D-4077-291D-CD4C-0CCA51A6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3054927"/>
            <a:ext cx="5022630" cy="312203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chemeClr val="bg1"/>
                </a:solidFill>
              </a:rPr>
              <a:t>(Roughly) a stretch of discourse over which you complete a social 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chemeClr val="bg1"/>
                </a:solidFill>
              </a:rPr>
              <a:t>Often corresponds to sentences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200" dirty="0">
                <a:solidFill>
                  <a:schemeClr val="bg1"/>
                </a:solidFill>
              </a:rPr>
              <a:t>But are often smaller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dirty="0">
                <a:solidFill>
                  <a:schemeClr val="bg1"/>
                </a:solidFill>
              </a:rPr>
              <a:t>Each TCU </a:t>
            </a:r>
            <a:r>
              <a:rPr lang="en-US" altLang="zh-HK" sz="2400" b="1" dirty="0">
                <a:solidFill>
                  <a:schemeClr val="bg1"/>
                </a:solidFill>
              </a:rPr>
              <a:t>can</a:t>
            </a:r>
            <a:r>
              <a:rPr lang="en-US" altLang="zh-HK" sz="2400" dirty="0">
                <a:solidFill>
                  <a:schemeClr val="bg1"/>
                </a:solidFill>
              </a:rPr>
              <a:t> be a turn on its own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200" dirty="0">
                <a:solidFill>
                  <a:schemeClr val="bg1"/>
                </a:solidFill>
              </a:rPr>
              <a:t>But doesn’t have to be!</a:t>
            </a:r>
            <a:endParaRPr lang="zh-HK" altLang="en-US" sz="2200" dirty="0">
              <a:solidFill>
                <a:schemeClr val="bg1"/>
              </a:solidFill>
            </a:endParaRPr>
          </a:p>
        </p:txBody>
      </p:sp>
      <p:pic>
        <p:nvPicPr>
          <p:cNvPr id="5" name="Picture 4" descr="Close-up of wooden white and yellow ruler">
            <a:extLst>
              <a:ext uri="{FF2B5EF4-FFF2-40B4-BE49-F238E27FC236}">
                <a16:creationId xmlns:a16="http://schemas.microsoft.com/office/drawing/2014/main" id="{E5C59761-8E84-B93D-CCBD-7E4E4EC269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8" r="26770"/>
          <a:stretch/>
        </p:blipFill>
        <p:spPr>
          <a:xfrm>
            <a:off x="6083644" y="10"/>
            <a:ext cx="61083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17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C8CE81-E949-221C-D9F1-9394F97F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/>
              <a:t>TCUs and the ‘hidden rules’ of conversation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561457-1330-C409-3AE8-564702CB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9364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We produce language </a:t>
            </a:r>
            <a:r>
              <a:rPr lang="en-US" altLang="zh-HK" sz="2800" b="1" dirty="0"/>
              <a:t>one TCU at a time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Traffic analogy: TCUs are cars, turn-taking system is the traffic rules that determine how TCUs 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A TCU is the minimal amount of language we have to say, for us to finish the social action we intend to perform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So when we speak, we aim to at least finish the first TCU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600" dirty="0"/>
              <a:t>And typically would not stop before the end of the first TCU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(which doesn’t mean we don’t, of course …)</a:t>
            </a:r>
          </a:p>
        </p:txBody>
      </p:sp>
      <p:pic>
        <p:nvPicPr>
          <p:cNvPr id="4" name="Picture 4" descr="Empty speech bubbles">
            <a:extLst>
              <a:ext uri="{FF2B5EF4-FFF2-40B4-BE49-F238E27FC236}">
                <a16:creationId xmlns:a16="http://schemas.microsoft.com/office/drawing/2014/main" id="{30C29953-2048-98DA-FBB3-FBFC3FE73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20" r="16025" b="-1"/>
          <a:stretch/>
        </p:blipFill>
        <p:spPr>
          <a:xfrm>
            <a:off x="10117004" y="0"/>
            <a:ext cx="2072319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0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D6DA38-501D-687A-3280-5FD23F7B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As listeners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B0264-99DA-BF48-B58E-6754F17B9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576513"/>
            <a:ext cx="10869248" cy="222885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We </a:t>
            </a:r>
            <a:r>
              <a:rPr lang="en-US" altLang="zh-HK" sz="2800" b="1" dirty="0"/>
              <a:t>actively listen </a:t>
            </a:r>
            <a:r>
              <a:rPr lang="en-US" altLang="zh-HK" sz="2800" dirty="0"/>
              <a:t>to what the other person is saying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We use linguistic cues to </a:t>
            </a:r>
            <a:r>
              <a:rPr lang="en-US" altLang="zh-HK" sz="2800" b="1" dirty="0"/>
              <a:t>predict</a:t>
            </a:r>
            <a:r>
              <a:rPr lang="en-US" altLang="zh-HK" sz="2800" dirty="0"/>
              <a:t> when the TCU will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800" dirty="0"/>
              <a:t>We </a:t>
            </a:r>
            <a:r>
              <a:rPr lang="en-US" altLang="zh-HK" sz="2800" b="1" dirty="0"/>
              <a:t>only start speaking </a:t>
            </a:r>
            <a:r>
              <a:rPr lang="en-US" altLang="zh-HK" sz="2800" dirty="0"/>
              <a:t>at around the same time that we think a TCU ends</a:t>
            </a:r>
            <a:endParaRPr lang="zh-HK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581945-2116-A721-5170-C98618A58950}"/>
              </a:ext>
            </a:extLst>
          </p:cNvPr>
          <p:cNvSpPr txBox="1"/>
          <p:nvPr/>
        </p:nvSpPr>
        <p:spPr>
          <a:xfrm>
            <a:off x="2047875" y="5400675"/>
            <a:ext cx="718185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sz="2800" dirty="0"/>
              <a:t>TCUs provide us with a framework for determining </a:t>
            </a:r>
            <a:r>
              <a:rPr lang="en-US" altLang="zh-HK" sz="2800" b="1" dirty="0"/>
              <a:t>when</a:t>
            </a:r>
            <a:r>
              <a:rPr lang="en-US" altLang="zh-HK" sz="2800" dirty="0"/>
              <a:t> we should speak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58192380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171735"/>
      </a:dk2>
      <a:lt2>
        <a:srgbClr val="F0F3F2"/>
      </a:lt2>
      <a:accent1>
        <a:srgbClr val="C34D74"/>
      </a:accent1>
      <a:accent2>
        <a:srgbClr val="B13B94"/>
      </a:accent2>
      <a:accent3>
        <a:srgbClr val="AF4DC3"/>
      </a:accent3>
      <a:accent4>
        <a:srgbClr val="6C3BB1"/>
      </a:accent4>
      <a:accent5>
        <a:srgbClr val="4D4DC3"/>
      </a:accent5>
      <a:accent6>
        <a:srgbClr val="3B6CB1"/>
      </a:accent6>
      <a:hlink>
        <a:srgbClr val="6754C6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1649</Words>
  <Application>Microsoft Office PowerPoint</Application>
  <PresentationFormat>寬螢幕</PresentationFormat>
  <Paragraphs>193</Paragraphs>
  <Slides>42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7" baseType="lpstr">
      <vt:lpstr>Arial</vt:lpstr>
      <vt:lpstr>Avenir Next LT Pro</vt:lpstr>
      <vt:lpstr>Bahnschrift</vt:lpstr>
      <vt:lpstr>Calibri</vt:lpstr>
      <vt:lpstr>MatrixVTI</vt:lpstr>
      <vt:lpstr>Introduction to the Simplest Systematics, overlaps and silences</vt:lpstr>
      <vt:lpstr>After this lecture you will …</vt:lpstr>
      <vt:lpstr>‘Hidden rules’ of conversation (again)</vt:lpstr>
      <vt:lpstr>Get into groups …</vt:lpstr>
      <vt:lpstr>Simplest Systematics</vt:lpstr>
      <vt:lpstr>Turn constructional component</vt:lpstr>
      <vt:lpstr>Turn constructional units (TCU)</vt:lpstr>
      <vt:lpstr>TCUs and the ‘hidden rules’ of conversation</vt:lpstr>
      <vt:lpstr>As listeners …</vt:lpstr>
      <vt:lpstr>A TCU can be a clause (with subject, verb, object)</vt:lpstr>
      <vt:lpstr>A TCU can be a gigantic, complex sentence</vt:lpstr>
      <vt:lpstr>A TCU can be a phrase (here, a preposition + a noun)</vt:lpstr>
      <vt:lpstr>A TCU can also be small, a single word (in this case, an interjection / minimal response)</vt:lpstr>
      <vt:lpstr>TCUs and turns</vt:lpstr>
      <vt:lpstr>Situation 1: You didn’t get it, so I’ll try again</vt:lpstr>
      <vt:lpstr>Situation 2: Projecting a multi-unit turn</vt:lpstr>
      <vt:lpstr>Transition-relevance places</vt:lpstr>
      <vt:lpstr>Floor-holding devices</vt:lpstr>
      <vt:lpstr>Floor-holding devices: Fillers / hesitation markers</vt:lpstr>
      <vt:lpstr>Floor-holding devices: Grammatical projection</vt:lpstr>
      <vt:lpstr>Floor-holding devices: Cataphora</vt:lpstr>
      <vt:lpstr>Floor-yielding devices</vt:lpstr>
      <vt:lpstr>‘對’ duì in Mandarin</vt:lpstr>
      <vt:lpstr>Four types of ‘endnotes’ (intonation symbols) in discourse-functional transcription</vt:lpstr>
      <vt:lpstr>Prosody for floor holding and yielding</vt:lpstr>
      <vt:lpstr>Turn allocational component</vt:lpstr>
      <vt:lpstr>Other-selection</vt:lpstr>
      <vt:lpstr>Devices for other-selection</vt:lpstr>
      <vt:lpstr>Self-selection (‘volunteering’)</vt:lpstr>
      <vt:lpstr>PowerPoint 簡報</vt:lpstr>
      <vt:lpstr>Rule 2 is simple.</vt:lpstr>
      <vt:lpstr>Implications of the Simplest Systematics</vt:lpstr>
      <vt:lpstr>Gaps and overlaps</vt:lpstr>
      <vt:lpstr>Overlaps</vt:lpstr>
      <vt:lpstr>Transition-space overlap</vt:lpstr>
      <vt:lpstr>Sample reasons for transition-space overlap</vt:lpstr>
      <vt:lpstr>Interjacent overlap</vt:lpstr>
      <vt:lpstr>Competitive vs non-competitive overlap</vt:lpstr>
      <vt:lpstr>Silences</vt:lpstr>
      <vt:lpstr>Attributable and non-attributable silences</vt:lpstr>
      <vt:lpstr>Reconstruing silences</vt:lpstr>
      <vt:lpstr>Conclusion: Overlaps and silences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Simplest Systematics, overlaps and silences</dc:title>
  <dc:creator>Ryan Lai</dc:creator>
  <cp:lastModifiedBy>Ryan Lai</cp:lastModifiedBy>
  <cp:revision>11</cp:revision>
  <dcterms:created xsi:type="dcterms:W3CDTF">2023-04-12T17:09:19Z</dcterms:created>
  <dcterms:modified xsi:type="dcterms:W3CDTF">2023-04-13T18:58:29Z</dcterms:modified>
</cp:coreProperties>
</file>